
<file path=[Content_Types].xml><?xml version="1.0" encoding="utf-8"?>
<Types xmlns="http://schemas.openxmlformats.org/package/2006/content-types">
  <Default Extension="bmp" ContentType="image/bmp"/>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Row>
  </a:tblStyle>
  <a:tblStyle styleId="{C7B018BB-80A7-4F77-B60F-C8B233D01FF8}"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Row>
  </a:tblStyle>
  <a:tblStyle styleId="{EEE7283C-3CF3-47DC-8721-378D4A62B228}"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CCCE6"/>
          </a:solidFill>
        </a:fill>
      </a:tcStyle>
    </a:wholeTbl>
    <a:band2H>
      <a:tcTxStyle/>
      <a:tcStyle>
        <a:tcBdr/>
        <a:fill>
          <a:solidFill>
            <a:srgbClr val="E7E7F3"/>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Row>
  </a:tblStyle>
  <a:tblStyle styleId="{CF821DB8-F4EB-4A41-A1BA-3FCAFE7338EE}" styleName="">
    <a:tblBg/>
    <a:wholeTbl>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n">
        <a:font>
          <a:latin typeface="Times New Roman"/>
          <a:ea typeface="Times New Roman"/>
          <a:cs typeface="Times New Roman"/>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
          <a:latin typeface="Times New Roman"/>
          <a:ea typeface="Times New Roman"/>
          <a:cs typeface="Times New Roman"/>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Row>
  </a:tblStyle>
  <a:tblStyle styleId="{2708684C-4D16-4618-839F-0558EEFCDFE6}" styleName="">
    <a:tblBg/>
    <a:wholeTb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46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xfrm>
            <a:off x="1143000" y="685800"/>
            <a:ext cx="4572000" cy="3429000"/>
          </a:xfrm>
          <a:prstGeom prst="rect">
            <a:avLst/>
          </a:prstGeom>
        </p:spPr>
        <p:txBody>
          <a:bodyPr/>
          <a:lstStyle/>
          <a:p>
            <a:endParaRPr/>
          </a:p>
        </p:txBody>
      </p:sp>
      <p:sp>
        <p:nvSpPr>
          <p:cNvPr id="417" name="Shape 4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mj-lt"/>
        <a:ea typeface="+mj-ea"/>
        <a:cs typeface="+mj-cs"/>
        <a:sym typeface="Avenir Roman"/>
      </a:defRPr>
    </a:lvl1pPr>
    <a:lvl2pPr indent="228600" defTabSz="457200" latinLnBrk="0">
      <a:lnSpc>
        <a:spcPct val="125000"/>
      </a:lnSpc>
      <a:defRPr sz="2400">
        <a:latin typeface="+mj-lt"/>
        <a:ea typeface="+mj-ea"/>
        <a:cs typeface="+mj-cs"/>
        <a:sym typeface="Avenir Roman"/>
      </a:defRPr>
    </a:lvl2pPr>
    <a:lvl3pPr indent="457200" defTabSz="457200" latinLnBrk="0">
      <a:lnSpc>
        <a:spcPct val="125000"/>
      </a:lnSpc>
      <a:defRPr sz="2400">
        <a:latin typeface="+mj-lt"/>
        <a:ea typeface="+mj-ea"/>
        <a:cs typeface="+mj-cs"/>
        <a:sym typeface="Avenir Roman"/>
      </a:defRPr>
    </a:lvl3pPr>
    <a:lvl4pPr indent="685800" defTabSz="457200" latinLnBrk="0">
      <a:lnSpc>
        <a:spcPct val="125000"/>
      </a:lnSpc>
      <a:defRPr sz="2400">
        <a:latin typeface="+mj-lt"/>
        <a:ea typeface="+mj-ea"/>
        <a:cs typeface="+mj-cs"/>
        <a:sym typeface="Avenir Roman"/>
      </a:defRPr>
    </a:lvl4pPr>
    <a:lvl5pPr indent="914400" defTabSz="457200" latinLnBrk="0">
      <a:lnSpc>
        <a:spcPct val="125000"/>
      </a:lnSpc>
      <a:defRPr sz="2400">
        <a:latin typeface="+mj-lt"/>
        <a:ea typeface="+mj-ea"/>
        <a:cs typeface="+mj-cs"/>
        <a:sym typeface="Avenir Roman"/>
      </a:defRPr>
    </a:lvl5pPr>
    <a:lvl6pPr indent="1143000" defTabSz="457200" latinLnBrk="0">
      <a:lnSpc>
        <a:spcPct val="125000"/>
      </a:lnSpc>
      <a:defRPr sz="2400">
        <a:latin typeface="+mj-lt"/>
        <a:ea typeface="+mj-ea"/>
        <a:cs typeface="+mj-cs"/>
        <a:sym typeface="Avenir Roman"/>
      </a:defRPr>
    </a:lvl6pPr>
    <a:lvl7pPr indent="1371600" defTabSz="457200" latinLnBrk="0">
      <a:lnSpc>
        <a:spcPct val="125000"/>
      </a:lnSpc>
      <a:defRPr sz="2400">
        <a:latin typeface="+mj-lt"/>
        <a:ea typeface="+mj-ea"/>
        <a:cs typeface="+mj-cs"/>
        <a:sym typeface="Avenir Roman"/>
      </a:defRPr>
    </a:lvl7pPr>
    <a:lvl8pPr indent="1600200" defTabSz="457200" latinLnBrk="0">
      <a:lnSpc>
        <a:spcPct val="125000"/>
      </a:lnSpc>
      <a:defRPr sz="2400">
        <a:latin typeface="+mj-lt"/>
        <a:ea typeface="+mj-ea"/>
        <a:cs typeface="+mj-cs"/>
        <a:sym typeface="Avenir Roman"/>
      </a:defRPr>
    </a:lvl8pPr>
    <a:lvl9pPr indent="1828800" defTabSz="457200" latinLnBrk="0">
      <a:lnSpc>
        <a:spcPct val="125000"/>
      </a:lnSpc>
      <a:defRPr sz="2400">
        <a:latin typeface="+mj-lt"/>
        <a:ea typeface="+mj-ea"/>
        <a:cs typeface="+mj-cs"/>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bmp"/><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t>‹#›</a:t>
            </a:fld>
            <a:endParaRPr/>
          </a:p>
        </p:txBody>
      </p:sp>
      <p:sp>
        <p:nvSpPr>
          <p:cNvPr id="13" name="Shape 13"/>
          <p:cNvSpPr>
            <a:spLocks noGrp="1"/>
          </p:cNvSpPr>
          <p:nvPr>
            <p:ph type="title"/>
          </p:nvPr>
        </p:nvSpPr>
        <p:spPr>
          <a:xfrm>
            <a:off x="1270000" y="381000"/>
            <a:ext cx="6718300" cy="1600200"/>
          </a:xfrm>
          <a:prstGeom prst="rect">
            <a:avLst/>
          </a:prstGeom>
        </p:spPr>
        <p:txBody>
          <a:bodyPr/>
          <a:lstStyle/>
          <a:p>
            <a:r>
              <a:t>Title Text</a:t>
            </a:r>
          </a:p>
        </p:txBody>
      </p:sp>
      <p:sp>
        <p:nvSpPr>
          <p:cNvPr id="14" name="Shape 14"/>
          <p:cNvSpPr>
            <a:spLocks noGrp="1"/>
          </p:cNvSpPr>
          <p:nvPr>
            <p:ph type="body" idx="1"/>
          </p:nvPr>
        </p:nvSpPr>
        <p:spPr>
          <a:xfrm>
            <a:off x="685800" y="1981200"/>
            <a:ext cx="7772400" cy="48768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000080"/>
        </a:solidFill>
        <a:effectLst/>
      </p:bgPr>
    </p:bg>
    <p:spTree>
      <p:nvGrpSpPr>
        <p:cNvPr id="1" name=""/>
        <p:cNvGrpSpPr/>
        <p:nvPr/>
      </p:nvGrpSpPr>
      <p:grpSpPr>
        <a:xfrm>
          <a:off x="0" y="0"/>
          <a:ext cx="0" cy="0"/>
          <a:chOff x="0" y="0"/>
          <a:chExt cx="0" cy="0"/>
        </a:xfrm>
      </p:grpSpPr>
      <p:sp>
        <p:nvSpPr>
          <p:cNvPr id="90" name="Shape 90"/>
          <p:cNvSpPr>
            <a:spLocks noGrp="1"/>
          </p:cNvSpPr>
          <p:nvPr>
            <p:ph type="sldNum" sz="quarter" idx="2"/>
          </p:nvPr>
        </p:nvSpPr>
        <p:spPr>
          <a:xfrm>
            <a:off x="6553200" y="6432651"/>
            <a:ext cx="2133600" cy="288824"/>
          </a:xfrm>
          <a:prstGeom prst="rect">
            <a:avLst/>
          </a:prstGeom>
        </p:spPr>
        <p:txBody>
          <a:bodyPr anchor="b"/>
          <a:lstStyle>
            <a:lvl1pPr>
              <a:defRPr>
                <a:solidFill>
                  <a:schemeClr val="accent3">
                    <a:lumOff val="44000"/>
                  </a:schemeClr>
                </a:solidFill>
                <a:effectLst>
                  <a:outerShdw blurRad="12700" dist="25400" dir="2700000" rotWithShape="0">
                    <a:srgbClr val="000000"/>
                  </a:outerShdw>
                </a:effectLst>
                <a:latin typeface="Arial"/>
                <a:ea typeface="Arial"/>
                <a:cs typeface="Arial"/>
                <a:sym typeface="Arial"/>
              </a:defRPr>
            </a:lvl1pPr>
          </a:lstStyle>
          <a:p>
            <a:fld id="{86CB4B4D-7CA3-9044-876B-883B54F8677D}" type="slidenum">
              <a:t>‹#›</a:t>
            </a:fld>
            <a:endParaRPr/>
          </a:p>
        </p:txBody>
      </p:sp>
      <p:sp>
        <p:nvSpPr>
          <p:cNvPr id="91" name="Shape 91"/>
          <p:cNvSpPr>
            <a:spLocks noGrp="1"/>
          </p:cNvSpPr>
          <p:nvPr>
            <p:ph type="title"/>
          </p:nvPr>
        </p:nvSpPr>
        <p:spPr>
          <a:xfrm>
            <a:off x="0" y="0"/>
            <a:ext cx="9144000" cy="622300"/>
          </a:xfrm>
          <a:prstGeom prst="rect">
            <a:avLst/>
          </a:prstGeom>
        </p:spPr>
        <p:txBody>
          <a:bodyPr/>
          <a:lstStyle>
            <a:lvl1pPr>
              <a:defRPr>
                <a:solidFill>
                  <a:schemeClr val="accent3">
                    <a:lumOff val="44000"/>
                  </a:schemeClr>
                </a:solidFill>
                <a:effectLst>
                  <a:outerShdw blurRad="12700" dist="25400" dir="2700000" rotWithShape="0">
                    <a:srgbClr val="000000"/>
                  </a:outerShdw>
                </a:effectLst>
                <a:latin typeface="Chalkboard"/>
                <a:ea typeface="Chalkboard"/>
                <a:cs typeface="Chalkboard"/>
                <a:sym typeface="Chalkboard"/>
              </a:defRPr>
            </a:lvl1pPr>
          </a:lstStyle>
          <a:p>
            <a:r>
              <a:t>Title Text</a:t>
            </a:r>
          </a:p>
        </p:txBody>
      </p:sp>
      <p:sp>
        <p:nvSpPr>
          <p:cNvPr id="92" name="Shape 92"/>
          <p:cNvSpPr>
            <a:spLocks noGrp="1"/>
          </p:cNvSpPr>
          <p:nvPr>
            <p:ph type="body" idx="1"/>
          </p:nvPr>
        </p:nvSpPr>
        <p:spPr>
          <a:xfrm>
            <a:off x="-1" y="762000"/>
            <a:ext cx="4487335" cy="6096000"/>
          </a:xfrm>
          <a:prstGeom prst="rect">
            <a:avLst/>
          </a:prstGeom>
        </p:spPr>
        <p:txBody>
          <a:bodyPr/>
          <a:lstStyle>
            <a:lvl1pPr>
              <a:buSzPct val="120000"/>
              <a:buFontTx/>
              <a:buBlip>
                <a:blip r:embed="rId2"/>
              </a:buBlip>
              <a:defRPr>
                <a:effectLst>
                  <a:outerShdw blurRad="12700" dist="25400" dir="2700000" rotWithShape="0">
                    <a:srgbClr val="000000"/>
                  </a:outerShdw>
                </a:effectLst>
                <a:latin typeface="Chalkboard"/>
                <a:ea typeface="Chalkboard"/>
                <a:cs typeface="Chalkboard"/>
                <a:sym typeface="Chalkboard"/>
              </a:defRPr>
            </a:lvl1pPr>
            <a:lvl2pPr>
              <a:buSzPct val="100000"/>
              <a:buFontTx/>
              <a:buBlip>
                <a:blip r:embed="rId3"/>
              </a:buBlip>
              <a:defRPr>
                <a:effectLst>
                  <a:outerShdw blurRad="12700" dist="25400" dir="2700000" rotWithShape="0">
                    <a:srgbClr val="000000"/>
                  </a:outerShdw>
                </a:effectLst>
                <a:latin typeface="Chalkboard"/>
                <a:ea typeface="Chalkboard"/>
                <a:cs typeface="Chalkboard"/>
                <a:sym typeface="Chalkboard"/>
              </a:defRPr>
            </a:lvl2pPr>
            <a:lvl3pPr>
              <a:buSzPct val="120000"/>
              <a:buFontTx/>
              <a:buChar char="•"/>
              <a:defRPr>
                <a:effectLst>
                  <a:outerShdw blurRad="12700" dist="25400" dir="2700000" rotWithShape="0">
                    <a:srgbClr val="000000"/>
                  </a:outerShdw>
                </a:effectLst>
                <a:latin typeface="Chalkboard"/>
                <a:ea typeface="Chalkboard"/>
                <a:cs typeface="Chalkboard"/>
                <a:sym typeface="Chalkboard"/>
              </a:defRPr>
            </a:lvl3pPr>
            <a:lvl4pPr>
              <a:buSzPct val="100000"/>
              <a:buFontTx/>
              <a:buChar char="–"/>
              <a:defRPr>
                <a:effectLst>
                  <a:outerShdw blurRad="12700" dist="25400" dir="2700000" rotWithShape="0">
                    <a:srgbClr val="000000"/>
                  </a:outerShdw>
                </a:effectLst>
                <a:latin typeface="Chalkboard"/>
                <a:ea typeface="Chalkboard"/>
                <a:cs typeface="Chalkboard"/>
                <a:sym typeface="Chalkboard"/>
              </a:defRPr>
            </a:lvl4pPr>
            <a:lvl5pPr>
              <a:buSzPct val="80000"/>
              <a:buFontTx/>
              <a:buChar char="❖"/>
              <a:defRPr>
                <a:effectLst>
                  <a:outerShdw blurRad="12700" dist="25400" dir="2700000" rotWithShape="0">
                    <a:srgbClr val="000000"/>
                  </a:outerShdw>
                </a:effectLst>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000080"/>
        </a:solidFill>
        <a:effectLst/>
      </p:bgPr>
    </p:bg>
    <p:spTree>
      <p:nvGrpSpPr>
        <p:cNvPr id="1" name=""/>
        <p:cNvGrpSpPr/>
        <p:nvPr/>
      </p:nvGrpSpPr>
      <p:grpSpPr>
        <a:xfrm>
          <a:off x="0" y="0"/>
          <a:ext cx="0" cy="0"/>
          <a:chOff x="0" y="0"/>
          <a:chExt cx="0" cy="0"/>
        </a:xfrm>
      </p:grpSpPr>
      <p:sp>
        <p:nvSpPr>
          <p:cNvPr id="99" name="Shape 99"/>
          <p:cNvSpPr>
            <a:spLocks noGrp="1"/>
          </p:cNvSpPr>
          <p:nvPr>
            <p:ph type="sldNum" sz="quarter" idx="2"/>
          </p:nvPr>
        </p:nvSpPr>
        <p:spPr>
          <a:xfrm>
            <a:off x="6553200" y="6432651"/>
            <a:ext cx="2133600" cy="288824"/>
          </a:xfrm>
          <a:prstGeom prst="rect">
            <a:avLst/>
          </a:prstGeom>
        </p:spPr>
        <p:txBody>
          <a:bodyPr anchor="b"/>
          <a:lstStyle>
            <a:lvl1pPr>
              <a:defRPr>
                <a:solidFill>
                  <a:schemeClr val="accent3">
                    <a:lumOff val="44000"/>
                  </a:schemeClr>
                </a:solidFill>
                <a:effectLst>
                  <a:outerShdw blurRad="12700" dist="25400" dir="2700000" rotWithShape="0">
                    <a:srgbClr val="000000"/>
                  </a:outerShdw>
                </a:effectLst>
                <a:latin typeface="Arial"/>
                <a:ea typeface="Arial"/>
                <a:cs typeface="Arial"/>
                <a:sym typeface="Arial"/>
              </a:defRPr>
            </a:lvl1pPr>
          </a:lstStyle>
          <a:p>
            <a:fld id="{86CB4B4D-7CA3-9044-876B-883B54F8677D}" type="slidenum">
              <a:t>‹#›</a:t>
            </a:fld>
            <a:endParaRPr/>
          </a:p>
        </p:txBody>
      </p:sp>
      <p:sp>
        <p:nvSpPr>
          <p:cNvPr id="100" name="Shape 100"/>
          <p:cNvSpPr>
            <a:spLocks noGrp="1"/>
          </p:cNvSpPr>
          <p:nvPr>
            <p:ph type="title"/>
          </p:nvPr>
        </p:nvSpPr>
        <p:spPr>
          <a:xfrm>
            <a:off x="0" y="0"/>
            <a:ext cx="9144000" cy="622300"/>
          </a:xfrm>
          <a:prstGeom prst="rect">
            <a:avLst/>
          </a:prstGeom>
        </p:spPr>
        <p:txBody>
          <a:bodyPr/>
          <a:lstStyle>
            <a:lvl1pPr>
              <a:defRPr>
                <a:solidFill>
                  <a:schemeClr val="accent3">
                    <a:lumOff val="44000"/>
                  </a:schemeClr>
                </a:solidFill>
                <a:effectLst>
                  <a:outerShdw blurRad="12700" dist="25400" dir="2700000" rotWithShape="0">
                    <a:srgbClr val="000000"/>
                  </a:outerShdw>
                </a:effectLst>
                <a:latin typeface="Chalkboard"/>
                <a:ea typeface="Chalkboard"/>
                <a:cs typeface="Chalkboard"/>
                <a:sym typeface="Chalkboard"/>
              </a:defRPr>
            </a:lvl1pPr>
          </a:lstStyle>
          <a:p>
            <a:r>
              <a:t>Title Text</a:t>
            </a:r>
          </a:p>
        </p:txBody>
      </p:sp>
      <p:sp>
        <p:nvSpPr>
          <p:cNvPr id="101" name="Shape 101"/>
          <p:cNvSpPr>
            <a:spLocks noGrp="1"/>
          </p:cNvSpPr>
          <p:nvPr>
            <p:ph type="body" idx="1"/>
          </p:nvPr>
        </p:nvSpPr>
        <p:spPr>
          <a:xfrm>
            <a:off x="-1" y="762000"/>
            <a:ext cx="4487335" cy="6096000"/>
          </a:xfrm>
          <a:prstGeom prst="rect">
            <a:avLst/>
          </a:prstGeom>
        </p:spPr>
        <p:txBody>
          <a:bodyPr/>
          <a:lstStyle>
            <a:lvl1pPr>
              <a:buSzPct val="120000"/>
              <a:buFontTx/>
              <a:buBlip>
                <a:blip r:embed="rId2"/>
              </a:buBlip>
              <a:defRPr>
                <a:effectLst>
                  <a:outerShdw blurRad="12700" dist="25400" dir="2700000" rotWithShape="0">
                    <a:srgbClr val="000000"/>
                  </a:outerShdw>
                </a:effectLst>
                <a:latin typeface="Chalkboard"/>
                <a:ea typeface="Chalkboard"/>
                <a:cs typeface="Chalkboard"/>
                <a:sym typeface="Chalkboard"/>
              </a:defRPr>
            </a:lvl1pPr>
            <a:lvl2pPr>
              <a:buSzPct val="100000"/>
              <a:buFontTx/>
              <a:buBlip>
                <a:blip r:embed="rId3"/>
              </a:buBlip>
              <a:defRPr>
                <a:effectLst>
                  <a:outerShdw blurRad="12700" dist="25400" dir="2700000" rotWithShape="0">
                    <a:srgbClr val="000000"/>
                  </a:outerShdw>
                </a:effectLst>
                <a:latin typeface="Chalkboard"/>
                <a:ea typeface="Chalkboard"/>
                <a:cs typeface="Chalkboard"/>
                <a:sym typeface="Chalkboard"/>
              </a:defRPr>
            </a:lvl2pPr>
            <a:lvl3pPr>
              <a:buSzPct val="120000"/>
              <a:buFontTx/>
              <a:buChar char="•"/>
              <a:defRPr>
                <a:effectLst>
                  <a:outerShdw blurRad="12700" dist="25400" dir="2700000" rotWithShape="0">
                    <a:srgbClr val="000000"/>
                  </a:outerShdw>
                </a:effectLst>
                <a:latin typeface="Chalkboard"/>
                <a:ea typeface="Chalkboard"/>
                <a:cs typeface="Chalkboard"/>
                <a:sym typeface="Chalkboard"/>
              </a:defRPr>
            </a:lvl3pPr>
            <a:lvl4pPr>
              <a:buSzPct val="100000"/>
              <a:buFontTx/>
              <a:buChar char="–"/>
              <a:defRPr>
                <a:effectLst>
                  <a:outerShdw blurRad="12700" dist="25400" dir="2700000" rotWithShape="0">
                    <a:srgbClr val="000000"/>
                  </a:outerShdw>
                </a:effectLst>
                <a:latin typeface="Chalkboard"/>
                <a:ea typeface="Chalkboard"/>
                <a:cs typeface="Chalkboard"/>
                <a:sym typeface="Chalkboard"/>
              </a:defRPr>
            </a:lvl4pPr>
            <a:lvl5pPr>
              <a:buSzPct val="80000"/>
              <a:buFontTx/>
              <a:buChar char="❖"/>
              <a:defRPr>
                <a:effectLst>
                  <a:outerShdw blurRad="12700" dist="25400" dir="2700000" rotWithShape="0">
                    <a:srgbClr val="000000"/>
                  </a:outerShdw>
                </a:effectLst>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000080"/>
        </a:solidFill>
        <a:effectLst/>
      </p:bgPr>
    </p:bg>
    <p:spTree>
      <p:nvGrpSpPr>
        <p:cNvPr id="1" name=""/>
        <p:cNvGrpSpPr/>
        <p:nvPr/>
      </p:nvGrpSpPr>
      <p:grpSpPr>
        <a:xfrm>
          <a:off x="0" y="0"/>
          <a:ext cx="0" cy="0"/>
          <a:chOff x="0" y="0"/>
          <a:chExt cx="0" cy="0"/>
        </a:xfrm>
      </p:grpSpPr>
      <p:sp>
        <p:nvSpPr>
          <p:cNvPr id="108" name="Shape 108"/>
          <p:cNvSpPr>
            <a:spLocks noGrp="1"/>
          </p:cNvSpPr>
          <p:nvPr>
            <p:ph type="sldNum" sz="quarter" idx="2"/>
          </p:nvPr>
        </p:nvSpPr>
        <p:spPr>
          <a:xfrm>
            <a:off x="6553200" y="6432651"/>
            <a:ext cx="2133600" cy="288824"/>
          </a:xfrm>
          <a:prstGeom prst="rect">
            <a:avLst/>
          </a:prstGeom>
        </p:spPr>
        <p:txBody>
          <a:bodyPr anchor="b"/>
          <a:lstStyle>
            <a:lvl1pPr>
              <a:defRPr>
                <a:solidFill>
                  <a:schemeClr val="accent3">
                    <a:lumOff val="44000"/>
                  </a:schemeClr>
                </a:solidFill>
                <a:effectLst>
                  <a:outerShdw blurRad="12700" dist="25400" dir="2700000" rotWithShape="0">
                    <a:srgbClr val="000000"/>
                  </a:outerShdw>
                </a:effectLst>
                <a:latin typeface="Arial"/>
                <a:ea typeface="Arial"/>
                <a:cs typeface="Arial"/>
                <a:sym typeface="Arial"/>
              </a:defRPr>
            </a:lvl1pPr>
          </a:lstStyle>
          <a:p>
            <a:fld id="{86CB4B4D-7CA3-9044-876B-883B54F8677D}" type="slidenum">
              <a:t>‹#›</a:t>
            </a:fld>
            <a:endParaRPr/>
          </a:p>
        </p:txBody>
      </p:sp>
      <p:sp>
        <p:nvSpPr>
          <p:cNvPr id="109" name="Shape 109"/>
          <p:cNvSpPr>
            <a:spLocks noGrp="1"/>
          </p:cNvSpPr>
          <p:nvPr>
            <p:ph type="title"/>
          </p:nvPr>
        </p:nvSpPr>
        <p:spPr>
          <a:xfrm>
            <a:off x="0" y="0"/>
            <a:ext cx="9144000" cy="622300"/>
          </a:xfrm>
          <a:prstGeom prst="rect">
            <a:avLst/>
          </a:prstGeom>
        </p:spPr>
        <p:txBody>
          <a:bodyPr/>
          <a:lstStyle>
            <a:lvl1pPr>
              <a:defRPr>
                <a:solidFill>
                  <a:schemeClr val="accent3">
                    <a:lumOff val="44000"/>
                  </a:schemeClr>
                </a:solidFill>
                <a:effectLst>
                  <a:outerShdw blurRad="12700" dist="25400" dir="2700000" rotWithShape="0">
                    <a:srgbClr val="000000"/>
                  </a:outerShdw>
                </a:effectLst>
                <a:latin typeface="Chalkboard"/>
                <a:ea typeface="Chalkboard"/>
                <a:cs typeface="Chalkboard"/>
                <a:sym typeface="Chalkboard"/>
              </a:defRPr>
            </a:lvl1pPr>
          </a:lstStyle>
          <a:p>
            <a:r>
              <a:t>Title Text</a:t>
            </a:r>
          </a:p>
        </p:txBody>
      </p:sp>
      <p:sp>
        <p:nvSpPr>
          <p:cNvPr id="110" name="Shape 110"/>
          <p:cNvSpPr>
            <a:spLocks noGrp="1"/>
          </p:cNvSpPr>
          <p:nvPr>
            <p:ph type="body" idx="1"/>
          </p:nvPr>
        </p:nvSpPr>
        <p:spPr>
          <a:xfrm>
            <a:off x="-1" y="762000"/>
            <a:ext cx="4487335" cy="6096000"/>
          </a:xfrm>
          <a:prstGeom prst="rect">
            <a:avLst/>
          </a:prstGeom>
        </p:spPr>
        <p:txBody>
          <a:bodyPr/>
          <a:lstStyle>
            <a:lvl1pPr>
              <a:buSzPct val="120000"/>
              <a:buFontTx/>
              <a:buBlip>
                <a:blip r:embed="rId2"/>
              </a:buBlip>
              <a:defRPr>
                <a:effectLst>
                  <a:outerShdw blurRad="12700" dist="25400" dir="2700000" rotWithShape="0">
                    <a:srgbClr val="000000"/>
                  </a:outerShdw>
                </a:effectLst>
                <a:latin typeface="Chalkboard"/>
                <a:ea typeface="Chalkboard"/>
                <a:cs typeface="Chalkboard"/>
                <a:sym typeface="Chalkboard"/>
              </a:defRPr>
            </a:lvl1pPr>
            <a:lvl2pPr>
              <a:buSzPct val="100000"/>
              <a:buFontTx/>
              <a:buBlip>
                <a:blip r:embed="rId3"/>
              </a:buBlip>
              <a:defRPr>
                <a:effectLst>
                  <a:outerShdw blurRad="12700" dist="25400" dir="2700000" rotWithShape="0">
                    <a:srgbClr val="000000"/>
                  </a:outerShdw>
                </a:effectLst>
                <a:latin typeface="Chalkboard"/>
                <a:ea typeface="Chalkboard"/>
                <a:cs typeface="Chalkboard"/>
                <a:sym typeface="Chalkboard"/>
              </a:defRPr>
            </a:lvl2pPr>
            <a:lvl3pPr>
              <a:buSzPct val="120000"/>
              <a:buFontTx/>
              <a:buChar char="•"/>
              <a:defRPr>
                <a:effectLst>
                  <a:outerShdw blurRad="12700" dist="25400" dir="2700000" rotWithShape="0">
                    <a:srgbClr val="000000"/>
                  </a:outerShdw>
                </a:effectLst>
                <a:latin typeface="Chalkboard"/>
                <a:ea typeface="Chalkboard"/>
                <a:cs typeface="Chalkboard"/>
                <a:sym typeface="Chalkboard"/>
              </a:defRPr>
            </a:lvl3pPr>
            <a:lvl4pPr>
              <a:buSzPct val="100000"/>
              <a:buFontTx/>
              <a:buChar char="–"/>
              <a:defRPr>
                <a:effectLst>
                  <a:outerShdw blurRad="12700" dist="25400" dir="2700000" rotWithShape="0">
                    <a:srgbClr val="000000"/>
                  </a:outerShdw>
                </a:effectLst>
                <a:latin typeface="Chalkboard"/>
                <a:ea typeface="Chalkboard"/>
                <a:cs typeface="Chalkboard"/>
                <a:sym typeface="Chalkboard"/>
              </a:defRPr>
            </a:lvl4pPr>
            <a:lvl5pPr>
              <a:buSzPct val="80000"/>
              <a:buFontTx/>
              <a:buChar char="❖"/>
              <a:defRPr>
                <a:effectLst>
                  <a:outerShdw blurRad="12700" dist="25400" dir="2700000" rotWithShape="0">
                    <a:srgbClr val="000000"/>
                  </a:outerShdw>
                </a:effectLst>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765E2F"/>
            </a:gs>
          </a:gsLst>
          <a:lin ang="16200000" scaled="0"/>
        </a:gradFill>
        <a:effectLst/>
      </p:bgPr>
    </p:bg>
    <p:spTree>
      <p:nvGrpSpPr>
        <p:cNvPr id="1" name=""/>
        <p:cNvGrpSpPr/>
        <p:nvPr/>
      </p:nvGrpSpPr>
      <p:grpSpPr>
        <a:xfrm>
          <a:off x="0" y="0"/>
          <a:ext cx="0" cy="0"/>
          <a:chOff x="0" y="0"/>
          <a:chExt cx="0" cy="0"/>
        </a:xfrm>
      </p:grpSpPr>
      <p:grpSp>
        <p:nvGrpSpPr>
          <p:cNvPr id="120" name="Group 120"/>
          <p:cNvGrpSpPr/>
          <p:nvPr/>
        </p:nvGrpSpPr>
        <p:grpSpPr>
          <a:xfrm>
            <a:off x="228600" y="228599"/>
            <a:ext cx="8686800" cy="6400802"/>
            <a:chOff x="0" y="0"/>
            <a:chExt cx="8686800" cy="6400800"/>
          </a:xfrm>
        </p:grpSpPr>
        <p:sp>
          <p:nvSpPr>
            <p:cNvPr id="117" name="Shape 117"/>
            <p:cNvSpPr/>
            <p:nvPr/>
          </p:nvSpPr>
          <p:spPr>
            <a:xfrm>
              <a:off x="0" y="-1"/>
              <a:ext cx="8686800" cy="6400802"/>
            </a:xfrm>
            <a:prstGeom prst="rect">
              <a:avLst/>
            </a:prstGeom>
            <a:solidFill>
              <a:srgbClr val="000000"/>
            </a:solidFill>
            <a:ln w="44450" cap="flat">
              <a:solidFill>
                <a:srgbClr val="FF33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18" name="Shape 118"/>
            <p:cNvSpPr/>
            <p:nvPr/>
          </p:nvSpPr>
          <p:spPr>
            <a:xfrm>
              <a:off x="77787" y="83771"/>
              <a:ext cx="8529638" cy="6214453"/>
            </a:xfrm>
            <a:prstGeom prst="rect">
              <a:avLst/>
            </a:prstGeom>
            <a:solidFill>
              <a:srgbClr val="000000"/>
            </a:solidFill>
            <a:ln w="9525" cap="flat">
              <a:solidFill>
                <a:srgbClr val="FF33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19" name="Shape 119"/>
            <p:cNvSpPr/>
            <p:nvPr/>
          </p:nvSpPr>
          <p:spPr>
            <a:xfrm>
              <a:off x="304800" y="1620715"/>
              <a:ext cx="8153400" cy="1"/>
            </a:xfrm>
            <a:prstGeom prst="line">
              <a:avLst/>
            </a:prstGeom>
            <a:noFill/>
            <a:ln w="12700" cap="flat">
              <a:solidFill>
                <a:srgbClr val="FF3300"/>
              </a:solidFill>
              <a:prstDash val="solid"/>
              <a:roun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grpSp>
      <p:sp>
        <p:nvSpPr>
          <p:cNvPr id="121" name="Shape 121"/>
          <p:cNvSpPr>
            <a:spLocks noGrp="1"/>
          </p:cNvSpPr>
          <p:nvPr>
            <p:ph type="sldNum" sz="quarter" idx="2"/>
          </p:nvPr>
        </p:nvSpPr>
        <p:spPr>
          <a:xfrm>
            <a:off x="6781800" y="6478614"/>
            <a:ext cx="1905000" cy="226986"/>
          </a:xfrm>
          <a:prstGeom prst="rect">
            <a:avLst/>
          </a:prstGeom>
        </p:spPr>
        <p:txBody>
          <a:bodyPr anchor="b"/>
          <a:lstStyle>
            <a:lvl1pPr>
              <a:defRPr sz="1000">
                <a:solidFill>
                  <a:schemeClr val="accent3">
                    <a:lumOff val="44000"/>
                  </a:schemeClr>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765E2F"/>
            </a:gs>
          </a:gsLst>
          <a:lin ang="16200000" scaled="0"/>
        </a:gradFill>
        <a:effectLst/>
      </p:bgPr>
    </p:bg>
    <p:spTree>
      <p:nvGrpSpPr>
        <p:cNvPr id="1" name=""/>
        <p:cNvGrpSpPr/>
        <p:nvPr/>
      </p:nvGrpSpPr>
      <p:grpSpPr>
        <a:xfrm>
          <a:off x="0" y="0"/>
          <a:ext cx="0" cy="0"/>
          <a:chOff x="0" y="0"/>
          <a:chExt cx="0" cy="0"/>
        </a:xfrm>
      </p:grpSpPr>
      <p:grpSp>
        <p:nvGrpSpPr>
          <p:cNvPr id="131" name="Group 131"/>
          <p:cNvGrpSpPr/>
          <p:nvPr/>
        </p:nvGrpSpPr>
        <p:grpSpPr>
          <a:xfrm>
            <a:off x="228600" y="228599"/>
            <a:ext cx="8686800" cy="6400802"/>
            <a:chOff x="0" y="0"/>
            <a:chExt cx="8686800" cy="6400800"/>
          </a:xfrm>
        </p:grpSpPr>
        <p:sp>
          <p:nvSpPr>
            <p:cNvPr id="128" name="Shape 128"/>
            <p:cNvSpPr/>
            <p:nvPr/>
          </p:nvSpPr>
          <p:spPr>
            <a:xfrm>
              <a:off x="0" y="-1"/>
              <a:ext cx="8686800" cy="6400802"/>
            </a:xfrm>
            <a:prstGeom prst="rect">
              <a:avLst/>
            </a:prstGeom>
            <a:solidFill>
              <a:srgbClr val="000000"/>
            </a:solidFill>
            <a:ln w="44450" cap="flat">
              <a:solidFill>
                <a:srgbClr val="FF33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29" name="Shape 129"/>
            <p:cNvSpPr/>
            <p:nvPr/>
          </p:nvSpPr>
          <p:spPr>
            <a:xfrm>
              <a:off x="77787" y="83771"/>
              <a:ext cx="8529638" cy="6214453"/>
            </a:xfrm>
            <a:prstGeom prst="rect">
              <a:avLst/>
            </a:prstGeom>
            <a:solidFill>
              <a:srgbClr val="000000"/>
            </a:solidFill>
            <a:ln w="9525" cap="flat">
              <a:solidFill>
                <a:srgbClr val="FF33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30" name="Shape 130"/>
            <p:cNvSpPr/>
            <p:nvPr/>
          </p:nvSpPr>
          <p:spPr>
            <a:xfrm>
              <a:off x="304800" y="1620715"/>
              <a:ext cx="8153400" cy="1"/>
            </a:xfrm>
            <a:prstGeom prst="line">
              <a:avLst/>
            </a:prstGeom>
            <a:noFill/>
            <a:ln w="12700" cap="flat">
              <a:solidFill>
                <a:srgbClr val="FF3300"/>
              </a:solidFill>
              <a:prstDash val="solid"/>
              <a:roun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grpSp>
      <p:sp>
        <p:nvSpPr>
          <p:cNvPr id="132" name="Shape 132"/>
          <p:cNvSpPr>
            <a:spLocks noGrp="1"/>
          </p:cNvSpPr>
          <p:nvPr>
            <p:ph type="sldNum" sz="quarter" idx="2"/>
          </p:nvPr>
        </p:nvSpPr>
        <p:spPr>
          <a:xfrm>
            <a:off x="6781800" y="6478614"/>
            <a:ext cx="1905000" cy="226986"/>
          </a:xfrm>
          <a:prstGeom prst="rect">
            <a:avLst/>
          </a:prstGeom>
        </p:spPr>
        <p:txBody>
          <a:bodyPr anchor="b"/>
          <a:lstStyle>
            <a:lvl1pPr>
              <a:defRPr sz="1000">
                <a:solidFill>
                  <a:schemeClr val="accent3">
                    <a:lumOff val="44000"/>
                  </a:schemeClr>
                </a:solidFill>
                <a:latin typeface="Arial"/>
                <a:ea typeface="Arial"/>
                <a:cs typeface="Arial"/>
                <a:sym typeface="Arial"/>
              </a:defRPr>
            </a:lvl1pPr>
          </a:lstStyle>
          <a:p>
            <a:fld id="{86CB4B4D-7CA3-9044-876B-883B54F8677D}" type="slidenum">
              <a:t>‹#›</a:t>
            </a:fld>
            <a:endParaRPr/>
          </a:p>
        </p:txBody>
      </p:sp>
      <p:sp>
        <p:nvSpPr>
          <p:cNvPr id="133" name="Shape 133"/>
          <p:cNvSpPr>
            <a:spLocks noGrp="1"/>
          </p:cNvSpPr>
          <p:nvPr>
            <p:ph type="title"/>
          </p:nvPr>
        </p:nvSpPr>
        <p:spPr>
          <a:xfrm>
            <a:off x="533400" y="0"/>
            <a:ext cx="8153400" cy="1616075"/>
          </a:xfrm>
          <a:prstGeom prst="rect">
            <a:avLst/>
          </a:prstGeom>
        </p:spPr>
        <p:txBody>
          <a:bodyPr anchor="b"/>
          <a:lstStyle>
            <a:lvl1pPr algn="l">
              <a:lnSpc>
                <a:spcPct val="80000"/>
              </a:lnSpc>
              <a:defRPr>
                <a:solidFill>
                  <a:schemeClr val="accent3">
                    <a:lumOff val="44000"/>
                  </a:schemeClr>
                </a:solidFill>
                <a:latin typeface="Times New Roman"/>
                <a:ea typeface="Times New Roman"/>
                <a:cs typeface="Times New Roman"/>
                <a:sym typeface="Times New Roman"/>
              </a:defRPr>
            </a:lvl1pPr>
          </a:lstStyle>
          <a:p>
            <a:r>
              <a:t>Title Text</a:t>
            </a:r>
          </a:p>
        </p:txBody>
      </p:sp>
      <p:sp>
        <p:nvSpPr>
          <p:cNvPr id="134" name="Shape 134"/>
          <p:cNvSpPr>
            <a:spLocks noGrp="1"/>
          </p:cNvSpPr>
          <p:nvPr>
            <p:ph type="body" idx="1"/>
          </p:nvPr>
        </p:nvSpPr>
        <p:spPr>
          <a:xfrm>
            <a:off x="533400" y="1828800"/>
            <a:ext cx="8153400" cy="5029200"/>
          </a:xfrm>
          <a:prstGeom prst="rect">
            <a:avLst/>
          </a:prstGeom>
        </p:spPr>
        <p:txBody>
          <a:bodyPr/>
          <a:lstStyle>
            <a:lvl1pPr>
              <a:buClr>
                <a:srgbClr val="990000"/>
              </a:buClr>
              <a:buSzPct val="75000"/>
              <a:buChar char="▪"/>
              <a:defRPr sz="3100">
                <a:latin typeface="Arial"/>
                <a:ea typeface="Arial"/>
                <a:cs typeface="Arial"/>
                <a:sym typeface="Arial"/>
              </a:defRPr>
            </a:lvl1pPr>
            <a:lvl2pPr marL="797901" indent="-340701">
              <a:buClr>
                <a:srgbClr val="990000"/>
              </a:buClr>
              <a:buSzPct val="65000"/>
              <a:buChar char="■"/>
              <a:defRPr sz="3100">
                <a:latin typeface="Arial"/>
                <a:ea typeface="Arial"/>
                <a:cs typeface="Arial"/>
                <a:sym typeface="Arial"/>
              </a:defRPr>
            </a:lvl2pPr>
            <a:lvl3pPr marL="1209675" indent="-295275">
              <a:buClr>
                <a:srgbClr val="990000"/>
              </a:buClr>
              <a:buChar char="■"/>
              <a:defRPr sz="3100">
                <a:latin typeface="Arial"/>
                <a:ea typeface="Arial"/>
                <a:cs typeface="Arial"/>
                <a:sym typeface="Arial"/>
              </a:defRPr>
            </a:lvl3pPr>
            <a:lvl4pPr marL="1725929" indent="-354329">
              <a:buClr>
                <a:srgbClr val="990000"/>
              </a:buClr>
              <a:buSzPct val="100000"/>
              <a:buChar char="▪"/>
              <a:defRPr sz="3100">
                <a:latin typeface="Arial"/>
                <a:ea typeface="Arial"/>
                <a:cs typeface="Arial"/>
                <a:sym typeface="Arial"/>
              </a:defRPr>
            </a:lvl4pPr>
            <a:lvl5pPr marL="2222500" indent="-393700">
              <a:buClr>
                <a:srgbClr val="990000"/>
              </a:buClr>
              <a:buSzPct val="85000"/>
              <a:buChar char="▪"/>
              <a:defRPr sz="31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765E2F"/>
            </a:gs>
          </a:gsLst>
          <a:lin ang="16200000" scaled="0"/>
        </a:gradFill>
        <a:effectLst/>
      </p:bgPr>
    </p:bg>
    <p:spTree>
      <p:nvGrpSpPr>
        <p:cNvPr id="1" name=""/>
        <p:cNvGrpSpPr/>
        <p:nvPr/>
      </p:nvGrpSpPr>
      <p:grpSpPr>
        <a:xfrm>
          <a:off x="0" y="0"/>
          <a:ext cx="0" cy="0"/>
          <a:chOff x="0" y="0"/>
          <a:chExt cx="0" cy="0"/>
        </a:xfrm>
      </p:grpSpPr>
      <p:grpSp>
        <p:nvGrpSpPr>
          <p:cNvPr id="144" name="Group 144"/>
          <p:cNvGrpSpPr/>
          <p:nvPr/>
        </p:nvGrpSpPr>
        <p:grpSpPr>
          <a:xfrm>
            <a:off x="381000" y="457200"/>
            <a:ext cx="8397875" cy="5562600"/>
            <a:chOff x="0" y="0"/>
            <a:chExt cx="8397875" cy="5562600"/>
          </a:xfrm>
        </p:grpSpPr>
        <p:sp>
          <p:nvSpPr>
            <p:cNvPr id="141" name="Shape 141"/>
            <p:cNvSpPr/>
            <p:nvPr/>
          </p:nvSpPr>
          <p:spPr>
            <a:xfrm>
              <a:off x="0" y="0"/>
              <a:ext cx="8397875" cy="5562600"/>
            </a:xfrm>
            <a:prstGeom prst="rect">
              <a:avLst/>
            </a:prstGeom>
            <a:solidFill>
              <a:srgbClr val="000000"/>
            </a:solidFill>
            <a:ln w="50800" cap="flat">
              <a:solidFill>
                <a:schemeClr val="accent3">
                  <a:lumOff val="44000"/>
                </a:schemeClr>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42" name="Shape 142"/>
            <p:cNvSpPr/>
            <p:nvPr/>
          </p:nvSpPr>
          <p:spPr>
            <a:xfrm>
              <a:off x="71437" y="76200"/>
              <a:ext cx="8229601" cy="5410200"/>
            </a:xfrm>
            <a:prstGeom prst="rect">
              <a:avLst/>
            </a:prstGeom>
            <a:noFill/>
            <a:ln w="9525" cap="flat">
              <a:solidFill>
                <a:schemeClr val="accent3">
                  <a:lumOff val="44000"/>
                </a:schemeClr>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43" name="Shape 143"/>
            <p:cNvSpPr/>
            <p:nvPr/>
          </p:nvSpPr>
          <p:spPr>
            <a:xfrm>
              <a:off x="533400" y="3124200"/>
              <a:ext cx="7315200" cy="0"/>
            </a:xfrm>
            <a:prstGeom prst="line">
              <a:avLst/>
            </a:prstGeom>
            <a:noFill/>
            <a:ln w="19050" cap="flat">
              <a:solidFill>
                <a:srgbClr val="990000"/>
              </a:solidFill>
              <a:prstDash val="solid"/>
              <a:roun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grpSp>
      <p:sp>
        <p:nvSpPr>
          <p:cNvPr id="145" name="Shape 145"/>
          <p:cNvSpPr>
            <a:spLocks noGrp="1"/>
          </p:cNvSpPr>
          <p:nvPr>
            <p:ph type="title"/>
          </p:nvPr>
        </p:nvSpPr>
        <p:spPr>
          <a:xfrm>
            <a:off x="1219200" y="0"/>
            <a:ext cx="6781800" cy="3397250"/>
          </a:xfrm>
          <a:prstGeom prst="rect">
            <a:avLst/>
          </a:prstGeom>
        </p:spPr>
        <p:txBody>
          <a:bodyPr anchor="b"/>
          <a:lstStyle>
            <a:lvl1pPr>
              <a:lnSpc>
                <a:spcPct val="80000"/>
              </a:lnSpc>
              <a:defRPr sz="6200">
                <a:solidFill>
                  <a:schemeClr val="accent3">
                    <a:lumOff val="44000"/>
                  </a:schemeClr>
                </a:solidFill>
                <a:latin typeface="Times New Roman"/>
                <a:ea typeface="Times New Roman"/>
                <a:cs typeface="Times New Roman"/>
                <a:sym typeface="Times New Roman"/>
              </a:defRPr>
            </a:lvl1pPr>
          </a:lstStyle>
          <a:p>
            <a:r>
              <a:t>Title Text</a:t>
            </a:r>
          </a:p>
        </p:txBody>
      </p:sp>
      <p:sp>
        <p:nvSpPr>
          <p:cNvPr id="146" name="Shape 146"/>
          <p:cNvSpPr>
            <a:spLocks noGrp="1"/>
          </p:cNvSpPr>
          <p:nvPr>
            <p:ph type="body" sz="half" idx="1"/>
          </p:nvPr>
        </p:nvSpPr>
        <p:spPr>
          <a:xfrm>
            <a:off x="1371600" y="3733800"/>
            <a:ext cx="6400800" cy="3124200"/>
          </a:xfrm>
          <a:prstGeom prst="rect">
            <a:avLst/>
          </a:prstGeom>
        </p:spPr>
        <p:txBody>
          <a:bodyPr/>
          <a:lstStyle>
            <a:lvl1pPr marL="0" indent="0" algn="ctr">
              <a:buSzTx/>
              <a:buFontTx/>
              <a:buNone/>
              <a:defRPr sz="3000">
                <a:latin typeface="Arial"/>
                <a:ea typeface="Arial"/>
                <a:cs typeface="Arial"/>
                <a:sym typeface="Arial"/>
              </a:defRPr>
            </a:lvl1pPr>
            <a:lvl2pPr marL="0" indent="457200" algn="ctr">
              <a:buSzTx/>
              <a:buFontTx/>
              <a:buNone/>
              <a:defRPr sz="3000">
                <a:latin typeface="Arial"/>
                <a:ea typeface="Arial"/>
                <a:cs typeface="Arial"/>
                <a:sym typeface="Arial"/>
              </a:defRPr>
            </a:lvl2pPr>
            <a:lvl3pPr marL="0" indent="914400" algn="ctr">
              <a:buSzTx/>
              <a:buFontTx/>
              <a:buNone/>
              <a:defRPr sz="3000">
                <a:latin typeface="Arial"/>
                <a:ea typeface="Arial"/>
                <a:cs typeface="Arial"/>
                <a:sym typeface="Arial"/>
              </a:defRPr>
            </a:lvl3pPr>
            <a:lvl4pPr marL="0" indent="1371600" algn="ctr">
              <a:buSzTx/>
              <a:buFontTx/>
              <a:buNone/>
              <a:defRPr sz="3000">
                <a:latin typeface="Arial"/>
                <a:ea typeface="Arial"/>
                <a:cs typeface="Arial"/>
                <a:sym typeface="Arial"/>
              </a:defRPr>
            </a:lvl4pPr>
            <a:lvl5pPr marL="0" indent="1828800" algn="ctr">
              <a:buSzTx/>
              <a:buFontTx/>
              <a:buNone/>
              <a:defRPr sz="3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 name="Shape 147"/>
          <p:cNvSpPr>
            <a:spLocks noGrp="1"/>
          </p:cNvSpPr>
          <p:nvPr>
            <p:ph type="sldNum" sz="quarter" idx="2"/>
          </p:nvPr>
        </p:nvSpPr>
        <p:spPr>
          <a:xfrm>
            <a:off x="6788150" y="6488139"/>
            <a:ext cx="1905000" cy="226986"/>
          </a:xfrm>
          <a:prstGeom prst="rect">
            <a:avLst/>
          </a:prstGeom>
        </p:spPr>
        <p:txBody>
          <a:bodyPr anchor="b"/>
          <a:lstStyle>
            <a:lvl1pPr>
              <a:defRPr sz="1000">
                <a:solidFill>
                  <a:schemeClr val="accent3">
                    <a:lumOff val="44000"/>
                  </a:schemeClr>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765E2F"/>
            </a:gs>
          </a:gsLst>
          <a:lin ang="16200000" scaled="0"/>
        </a:gradFill>
        <a:effectLst/>
      </p:bgPr>
    </p:bg>
    <p:spTree>
      <p:nvGrpSpPr>
        <p:cNvPr id="1" name=""/>
        <p:cNvGrpSpPr/>
        <p:nvPr/>
      </p:nvGrpSpPr>
      <p:grpSpPr>
        <a:xfrm>
          <a:off x="0" y="0"/>
          <a:ext cx="0" cy="0"/>
          <a:chOff x="0" y="0"/>
          <a:chExt cx="0" cy="0"/>
        </a:xfrm>
      </p:grpSpPr>
      <p:grpSp>
        <p:nvGrpSpPr>
          <p:cNvPr id="157" name="Group 157"/>
          <p:cNvGrpSpPr/>
          <p:nvPr/>
        </p:nvGrpSpPr>
        <p:grpSpPr>
          <a:xfrm>
            <a:off x="228600" y="228599"/>
            <a:ext cx="8686800" cy="6400802"/>
            <a:chOff x="0" y="0"/>
            <a:chExt cx="8686800" cy="6400800"/>
          </a:xfrm>
        </p:grpSpPr>
        <p:sp>
          <p:nvSpPr>
            <p:cNvPr id="154" name="Shape 154"/>
            <p:cNvSpPr/>
            <p:nvPr/>
          </p:nvSpPr>
          <p:spPr>
            <a:xfrm>
              <a:off x="0" y="-1"/>
              <a:ext cx="8686800" cy="6400802"/>
            </a:xfrm>
            <a:prstGeom prst="rect">
              <a:avLst/>
            </a:prstGeom>
            <a:solidFill>
              <a:srgbClr val="000000"/>
            </a:solidFill>
            <a:ln w="44450" cap="flat">
              <a:solidFill>
                <a:srgbClr val="FF33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55" name="Shape 155"/>
            <p:cNvSpPr/>
            <p:nvPr/>
          </p:nvSpPr>
          <p:spPr>
            <a:xfrm>
              <a:off x="77787" y="83771"/>
              <a:ext cx="8529638" cy="6214453"/>
            </a:xfrm>
            <a:prstGeom prst="rect">
              <a:avLst/>
            </a:prstGeom>
            <a:solidFill>
              <a:srgbClr val="000000"/>
            </a:solidFill>
            <a:ln w="9525" cap="flat">
              <a:solidFill>
                <a:srgbClr val="FF33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56" name="Shape 156"/>
            <p:cNvSpPr/>
            <p:nvPr/>
          </p:nvSpPr>
          <p:spPr>
            <a:xfrm>
              <a:off x="304800" y="1620715"/>
              <a:ext cx="8153400" cy="1"/>
            </a:xfrm>
            <a:prstGeom prst="line">
              <a:avLst/>
            </a:prstGeom>
            <a:noFill/>
            <a:ln w="12700" cap="flat">
              <a:solidFill>
                <a:srgbClr val="FF3300"/>
              </a:solidFill>
              <a:prstDash val="solid"/>
              <a:roun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grpSp>
      <p:sp>
        <p:nvSpPr>
          <p:cNvPr id="158" name="Shape 158"/>
          <p:cNvSpPr>
            <a:spLocks noGrp="1"/>
          </p:cNvSpPr>
          <p:nvPr>
            <p:ph type="sldNum" sz="quarter" idx="2"/>
          </p:nvPr>
        </p:nvSpPr>
        <p:spPr>
          <a:xfrm>
            <a:off x="6781800" y="6478614"/>
            <a:ext cx="1905000" cy="226986"/>
          </a:xfrm>
          <a:prstGeom prst="rect">
            <a:avLst/>
          </a:prstGeom>
        </p:spPr>
        <p:txBody>
          <a:bodyPr anchor="b"/>
          <a:lstStyle>
            <a:lvl1pPr>
              <a:defRPr sz="1000">
                <a:solidFill>
                  <a:schemeClr val="accent3">
                    <a:lumOff val="44000"/>
                  </a:schemeClr>
                </a:solidFill>
                <a:latin typeface="Arial"/>
                <a:ea typeface="Arial"/>
                <a:cs typeface="Arial"/>
                <a:sym typeface="Arial"/>
              </a:defRPr>
            </a:lvl1pPr>
          </a:lstStyle>
          <a:p>
            <a:fld id="{86CB4B4D-7CA3-9044-876B-883B54F8677D}" type="slidenum">
              <a:t>‹#›</a:t>
            </a:fld>
            <a:endParaRPr/>
          </a:p>
        </p:txBody>
      </p:sp>
      <p:sp>
        <p:nvSpPr>
          <p:cNvPr id="159" name="Shape 159"/>
          <p:cNvSpPr>
            <a:spLocks noGrp="1"/>
          </p:cNvSpPr>
          <p:nvPr>
            <p:ph type="title"/>
          </p:nvPr>
        </p:nvSpPr>
        <p:spPr>
          <a:xfrm>
            <a:off x="533400" y="0"/>
            <a:ext cx="8153400" cy="1616075"/>
          </a:xfrm>
          <a:prstGeom prst="rect">
            <a:avLst/>
          </a:prstGeom>
        </p:spPr>
        <p:txBody>
          <a:bodyPr anchor="b"/>
          <a:lstStyle>
            <a:lvl1pPr algn="l">
              <a:lnSpc>
                <a:spcPct val="80000"/>
              </a:lnSpc>
              <a:defRPr>
                <a:solidFill>
                  <a:schemeClr val="accent3">
                    <a:lumOff val="44000"/>
                  </a:schemeClr>
                </a:solidFill>
                <a:latin typeface="Times New Roman"/>
                <a:ea typeface="Times New Roman"/>
                <a:cs typeface="Times New Roman"/>
                <a:sym typeface="Times New Roman"/>
              </a:defRPr>
            </a:lvl1pPr>
          </a:lstStyle>
          <a:p>
            <a:r>
              <a:t>Title Text</a:t>
            </a:r>
          </a:p>
        </p:txBody>
      </p:sp>
      <p:sp>
        <p:nvSpPr>
          <p:cNvPr id="160" name="Shape 160"/>
          <p:cNvSpPr>
            <a:spLocks noGrp="1"/>
          </p:cNvSpPr>
          <p:nvPr>
            <p:ph type="body" sz="half" idx="1"/>
          </p:nvPr>
        </p:nvSpPr>
        <p:spPr>
          <a:xfrm>
            <a:off x="533400" y="1828800"/>
            <a:ext cx="4001206" cy="3665098"/>
          </a:xfrm>
          <a:prstGeom prst="rect">
            <a:avLst/>
          </a:prstGeom>
        </p:spPr>
        <p:txBody>
          <a:bodyPr/>
          <a:lstStyle>
            <a:lvl1pPr>
              <a:buClr>
                <a:srgbClr val="990000"/>
              </a:buClr>
              <a:buSzPct val="75000"/>
              <a:buChar char="▪"/>
              <a:defRPr sz="3100">
                <a:latin typeface="Arial"/>
                <a:ea typeface="Arial"/>
                <a:cs typeface="Arial"/>
                <a:sym typeface="Arial"/>
              </a:defRPr>
            </a:lvl1pPr>
            <a:lvl2pPr marL="797901" indent="-340701">
              <a:buClr>
                <a:srgbClr val="990000"/>
              </a:buClr>
              <a:buSzPct val="65000"/>
              <a:buChar char="■"/>
              <a:defRPr sz="3100">
                <a:latin typeface="Arial"/>
                <a:ea typeface="Arial"/>
                <a:cs typeface="Arial"/>
                <a:sym typeface="Arial"/>
              </a:defRPr>
            </a:lvl2pPr>
            <a:lvl3pPr marL="1209675" indent="-295275">
              <a:buClr>
                <a:srgbClr val="990000"/>
              </a:buClr>
              <a:buChar char="■"/>
              <a:defRPr sz="3100">
                <a:latin typeface="Arial"/>
                <a:ea typeface="Arial"/>
                <a:cs typeface="Arial"/>
                <a:sym typeface="Arial"/>
              </a:defRPr>
            </a:lvl3pPr>
            <a:lvl4pPr marL="1725929" indent="-354329">
              <a:buClr>
                <a:srgbClr val="990000"/>
              </a:buClr>
              <a:buSzPct val="100000"/>
              <a:buChar char="▪"/>
              <a:defRPr sz="3100">
                <a:latin typeface="Arial"/>
                <a:ea typeface="Arial"/>
                <a:cs typeface="Arial"/>
                <a:sym typeface="Arial"/>
              </a:defRPr>
            </a:lvl4pPr>
            <a:lvl5pPr marL="2222500" indent="-393700">
              <a:buClr>
                <a:srgbClr val="990000"/>
              </a:buClr>
              <a:buSzPct val="85000"/>
              <a:buChar char="▪"/>
              <a:defRPr sz="31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0000"/>
            </a:gs>
            <a:gs pos="100000">
              <a:srgbClr val="765E2F"/>
            </a:gs>
          </a:gsLst>
          <a:lin ang="16200000" scaled="0"/>
        </a:gradFill>
        <a:effectLst/>
      </p:bgPr>
    </p:bg>
    <p:spTree>
      <p:nvGrpSpPr>
        <p:cNvPr id="1" name=""/>
        <p:cNvGrpSpPr/>
        <p:nvPr/>
      </p:nvGrpSpPr>
      <p:grpSpPr>
        <a:xfrm>
          <a:off x="0" y="0"/>
          <a:ext cx="0" cy="0"/>
          <a:chOff x="0" y="0"/>
          <a:chExt cx="0" cy="0"/>
        </a:xfrm>
      </p:grpSpPr>
      <p:grpSp>
        <p:nvGrpSpPr>
          <p:cNvPr id="170" name="Group 170"/>
          <p:cNvGrpSpPr/>
          <p:nvPr/>
        </p:nvGrpSpPr>
        <p:grpSpPr>
          <a:xfrm>
            <a:off x="228600" y="228599"/>
            <a:ext cx="8686800" cy="6400802"/>
            <a:chOff x="0" y="0"/>
            <a:chExt cx="8686800" cy="6400800"/>
          </a:xfrm>
        </p:grpSpPr>
        <p:sp>
          <p:nvSpPr>
            <p:cNvPr id="167" name="Shape 167"/>
            <p:cNvSpPr/>
            <p:nvPr/>
          </p:nvSpPr>
          <p:spPr>
            <a:xfrm>
              <a:off x="0" y="-1"/>
              <a:ext cx="8686800" cy="6400802"/>
            </a:xfrm>
            <a:prstGeom prst="rect">
              <a:avLst/>
            </a:prstGeom>
            <a:solidFill>
              <a:srgbClr val="000000"/>
            </a:solidFill>
            <a:ln w="44450" cap="flat">
              <a:solidFill>
                <a:srgbClr val="FF33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68" name="Shape 168"/>
            <p:cNvSpPr/>
            <p:nvPr/>
          </p:nvSpPr>
          <p:spPr>
            <a:xfrm>
              <a:off x="77787" y="83771"/>
              <a:ext cx="8529638" cy="6214453"/>
            </a:xfrm>
            <a:prstGeom prst="rect">
              <a:avLst/>
            </a:prstGeom>
            <a:solidFill>
              <a:srgbClr val="000000"/>
            </a:solidFill>
            <a:ln w="9525" cap="flat">
              <a:solidFill>
                <a:srgbClr val="FF3300"/>
              </a:solidFill>
              <a:prstDash val="solid"/>
              <a:round/>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169" name="Shape 169"/>
            <p:cNvSpPr/>
            <p:nvPr/>
          </p:nvSpPr>
          <p:spPr>
            <a:xfrm>
              <a:off x="304800" y="1620715"/>
              <a:ext cx="8153400" cy="1"/>
            </a:xfrm>
            <a:prstGeom prst="line">
              <a:avLst/>
            </a:prstGeom>
            <a:noFill/>
            <a:ln w="12700" cap="flat">
              <a:solidFill>
                <a:srgbClr val="FF3300"/>
              </a:solidFill>
              <a:prstDash val="solid"/>
              <a:roun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grpSp>
      <p:sp>
        <p:nvSpPr>
          <p:cNvPr id="171" name="Shape 171"/>
          <p:cNvSpPr>
            <a:spLocks noGrp="1"/>
          </p:cNvSpPr>
          <p:nvPr>
            <p:ph type="sldNum" sz="quarter" idx="2"/>
          </p:nvPr>
        </p:nvSpPr>
        <p:spPr>
          <a:xfrm>
            <a:off x="6781800" y="6478614"/>
            <a:ext cx="1905000" cy="226986"/>
          </a:xfrm>
          <a:prstGeom prst="rect">
            <a:avLst/>
          </a:prstGeom>
        </p:spPr>
        <p:txBody>
          <a:bodyPr anchor="b"/>
          <a:lstStyle>
            <a:lvl1pPr>
              <a:defRPr sz="1000">
                <a:solidFill>
                  <a:schemeClr val="accent3">
                    <a:lumOff val="44000"/>
                  </a:schemeClr>
                </a:solidFill>
                <a:latin typeface="Arial"/>
                <a:ea typeface="Arial"/>
                <a:cs typeface="Arial"/>
                <a:sym typeface="Arial"/>
              </a:defRPr>
            </a:lvl1pPr>
          </a:lstStyle>
          <a:p>
            <a:fld id="{86CB4B4D-7CA3-9044-876B-883B54F8677D}" type="slidenum">
              <a:t>‹#›</a:t>
            </a:fld>
            <a:endParaRPr/>
          </a:p>
        </p:txBody>
      </p:sp>
      <p:sp>
        <p:nvSpPr>
          <p:cNvPr id="172" name="Shape 172"/>
          <p:cNvSpPr>
            <a:spLocks noGrp="1"/>
          </p:cNvSpPr>
          <p:nvPr>
            <p:ph type="title"/>
          </p:nvPr>
        </p:nvSpPr>
        <p:spPr>
          <a:xfrm>
            <a:off x="533400" y="0"/>
            <a:ext cx="8153400" cy="1616075"/>
          </a:xfrm>
          <a:prstGeom prst="rect">
            <a:avLst/>
          </a:prstGeom>
        </p:spPr>
        <p:txBody>
          <a:bodyPr anchor="b"/>
          <a:lstStyle>
            <a:lvl1pPr algn="l">
              <a:lnSpc>
                <a:spcPct val="80000"/>
              </a:lnSpc>
              <a:defRPr>
                <a:solidFill>
                  <a:schemeClr val="accent3">
                    <a:lumOff val="44000"/>
                  </a:schemeClr>
                </a:solidFill>
                <a:latin typeface="Times New Roman"/>
                <a:ea typeface="Times New Roman"/>
                <a:cs typeface="Times New Roman"/>
                <a:sym typeface="Times New Roman"/>
              </a:defRPr>
            </a:lvl1pPr>
          </a:lstStyle>
          <a:p>
            <a:r>
              <a:t>Title Text</a:t>
            </a:r>
          </a:p>
        </p:txBody>
      </p:sp>
      <p:sp>
        <p:nvSpPr>
          <p:cNvPr id="173" name="Shape 173"/>
          <p:cNvSpPr>
            <a:spLocks noGrp="1"/>
          </p:cNvSpPr>
          <p:nvPr>
            <p:ph type="body" idx="1"/>
          </p:nvPr>
        </p:nvSpPr>
        <p:spPr>
          <a:xfrm>
            <a:off x="533400" y="1828800"/>
            <a:ext cx="8153400" cy="5029200"/>
          </a:xfrm>
          <a:prstGeom prst="rect">
            <a:avLst/>
          </a:prstGeom>
        </p:spPr>
        <p:txBody>
          <a:bodyPr/>
          <a:lstStyle>
            <a:lvl1pPr>
              <a:buClr>
                <a:srgbClr val="990000"/>
              </a:buClr>
              <a:buSzPct val="75000"/>
              <a:buChar char="▪"/>
              <a:defRPr sz="3100">
                <a:latin typeface="Arial"/>
                <a:ea typeface="Arial"/>
                <a:cs typeface="Arial"/>
                <a:sym typeface="Arial"/>
              </a:defRPr>
            </a:lvl1pPr>
            <a:lvl2pPr marL="797901" indent="-340701">
              <a:buClr>
                <a:srgbClr val="990000"/>
              </a:buClr>
              <a:buSzPct val="65000"/>
              <a:buChar char="■"/>
              <a:defRPr sz="3100">
                <a:latin typeface="Arial"/>
                <a:ea typeface="Arial"/>
                <a:cs typeface="Arial"/>
                <a:sym typeface="Arial"/>
              </a:defRPr>
            </a:lvl2pPr>
            <a:lvl3pPr marL="1209675" indent="-295275">
              <a:buClr>
                <a:srgbClr val="990000"/>
              </a:buClr>
              <a:buChar char="■"/>
              <a:defRPr sz="3100">
                <a:latin typeface="Arial"/>
                <a:ea typeface="Arial"/>
                <a:cs typeface="Arial"/>
                <a:sym typeface="Arial"/>
              </a:defRPr>
            </a:lvl3pPr>
            <a:lvl4pPr marL="1725929" indent="-354329">
              <a:buClr>
                <a:srgbClr val="990000"/>
              </a:buClr>
              <a:buSzPct val="100000"/>
              <a:buChar char="▪"/>
              <a:defRPr sz="3100">
                <a:latin typeface="Arial"/>
                <a:ea typeface="Arial"/>
                <a:cs typeface="Arial"/>
                <a:sym typeface="Arial"/>
              </a:defRPr>
            </a:lvl4pPr>
            <a:lvl5pPr marL="2222500" indent="-393700">
              <a:buClr>
                <a:srgbClr val="990000"/>
              </a:buClr>
              <a:buSzPct val="85000"/>
              <a:buChar char="▪"/>
              <a:defRPr sz="31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p:bg>
      <p:bgPr>
        <a:solidFill>
          <a:schemeClr val="accent3">
            <a:lumOff val="44000"/>
          </a:schemeClr>
        </a:solidFill>
        <a:effectLst/>
      </p:bgPr>
    </p:bg>
    <p:spTree>
      <p:nvGrpSpPr>
        <p:cNvPr id="1" name=""/>
        <p:cNvGrpSpPr/>
        <p:nvPr/>
      </p:nvGrpSpPr>
      <p:grpSpPr>
        <a:xfrm>
          <a:off x="0" y="0"/>
          <a:ext cx="0" cy="0"/>
          <a:chOff x="0" y="0"/>
          <a:chExt cx="0" cy="0"/>
        </a:xfrm>
      </p:grpSpPr>
      <p:sp>
        <p:nvSpPr>
          <p:cNvPr id="180" name="Shape 180"/>
          <p:cNvSpPr>
            <a:spLocks noGrp="1"/>
          </p:cNvSpPr>
          <p:nvPr>
            <p:ph type="sldNum" sz="quarter" idx="2"/>
          </p:nvPr>
        </p:nvSpPr>
        <p:spPr>
          <a:xfrm>
            <a:off x="6553200" y="6404292"/>
            <a:ext cx="2133600" cy="269241"/>
          </a:xfrm>
          <a:prstGeom prst="rect">
            <a:avLst/>
          </a:prstGeom>
        </p:spPr>
        <p:txBody>
          <a:bodyPr anchor="ctr"/>
          <a:lstStyle>
            <a:lvl1pPr>
              <a:defRPr sz="1200">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333399"/>
        </a:solidFill>
        <a:effectLst/>
      </p:bgPr>
    </p:bg>
    <p:spTree>
      <p:nvGrpSpPr>
        <p:cNvPr id="1" name=""/>
        <p:cNvGrpSpPr/>
        <p:nvPr/>
      </p:nvGrpSpPr>
      <p:grpSpPr>
        <a:xfrm>
          <a:off x="0" y="0"/>
          <a:ext cx="0" cy="0"/>
          <a:chOff x="0" y="0"/>
          <a:chExt cx="0" cy="0"/>
        </a:xfrm>
      </p:grpSpPr>
      <p:sp>
        <p:nvSpPr>
          <p:cNvPr id="187" name="Shape 18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
        <p:nvSpPr>
          <p:cNvPr id="22" name="Shape 22"/>
          <p:cNvSpPr>
            <a:spLocks noGrp="1"/>
          </p:cNvSpPr>
          <p:nvPr>
            <p:ph type="title"/>
          </p:nvPr>
        </p:nvSpPr>
        <p:spPr>
          <a:xfrm>
            <a:off x="685800" y="1844675"/>
            <a:ext cx="7772400" cy="2041525"/>
          </a:xfrm>
          <a:prstGeom prst="rect">
            <a:avLst/>
          </a:prstGeom>
        </p:spPr>
        <p:txBody>
          <a:bodyPr/>
          <a:lstStyle/>
          <a:p>
            <a:r>
              <a:t>Title Text</a:t>
            </a:r>
          </a:p>
        </p:txBody>
      </p:sp>
      <p:sp>
        <p:nvSpPr>
          <p:cNvPr id="23" name="Shape 23"/>
          <p:cNvSpPr>
            <a:spLocks noGrp="1"/>
          </p:cNvSpPr>
          <p:nvPr>
            <p:ph type="body" sz="half" idx="1"/>
          </p:nvPr>
        </p:nvSpPr>
        <p:spPr>
          <a:xfrm>
            <a:off x="1371600" y="3886200"/>
            <a:ext cx="6400800" cy="2971800"/>
          </a:xfrm>
          <a:prstGeom prst="rect">
            <a:avLst/>
          </a:prstGeom>
        </p:spPr>
        <p:txBody>
          <a:bodyPr/>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chemeClr val="accent3">
            <a:lumOff val="44000"/>
          </a:schemeClr>
        </a:solidFill>
        <a:effectLst/>
      </p:bgPr>
    </p:bg>
    <p:spTree>
      <p:nvGrpSpPr>
        <p:cNvPr id="1" name=""/>
        <p:cNvGrpSpPr/>
        <p:nvPr/>
      </p:nvGrpSpPr>
      <p:grpSpPr>
        <a:xfrm>
          <a:off x="0" y="0"/>
          <a:ext cx="0" cy="0"/>
          <a:chOff x="0" y="0"/>
          <a:chExt cx="0" cy="0"/>
        </a:xfrm>
      </p:grpSpPr>
      <p:sp>
        <p:nvSpPr>
          <p:cNvPr id="201" name="Shape 201"/>
          <p:cNvSpPr>
            <a:spLocks noGrp="1"/>
          </p:cNvSpPr>
          <p:nvPr>
            <p:ph type="title"/>
          </p:nvPr>
        </p:nvSpPr>
        <p:spPr>
          <a:xfrm>
            <a:off x="892968" y="1151929"/>
            <a:ext cx="7358064" cy="2321720"/>
          </a:xfrm>
          <a:prstGeom prst="rect">
            <a:avLst/>
          </a:prstGeom>
        </p:spPr>
        <p:txBody>
          <a:bodyPr lIns="35718" tIns="35718" rIns="35718" bIns="35718" anchor="b">
            <a:normAutofit/>
          </a:bodyPr>
          <a:lstStyle>
            <a:lvl1pPr defTabSz="584200">
              <a:defRPr sz="5600">
                <a:solidFill>
                  <a:srgbClr val="000000"/>
                </a:solidFill>
                <a:latin typeface="Helvetica Light"/>
                <a:ea typeface="Helvetica Light"/>
                <a:cs typeface="Helvetica Light"/>
                <a:sym typeface="Helvetica Light"/>
              </a:defRPr>
            </a:lvl1pPr>
          </a:lstStyle>
          <a:p>
            <a:r>
              <a:t>Title Text</a:t>
            </a:r>
          </a:p>
        </p:txBody>
      </p:sp>
      <p:sp>
        <p:nvSpPr>
          <p:cNvPr id="202" name="Shape 202"/>
          <p:cNvSpPr>
            <a:spLocks noGrp="1"/>
          </p:cNvSpPr>
          <p:nvPr>
            <p:ph type="body" sz="quarter" idx="1"/>
          </p:nvPr>
        </p:nvSpPr>
        <p:spPr>
          <a:xfrm>
            <a:off x="892968" y="3536156"/>
            <a:ext cx="7358064" cy="794743"/>
          </a:xfrm>
          <a:prstGeom prst="rect">
            <a:avLst/>
          </a:prstGeom>
        </p:spPr>
        <p:txBody>
          <a:bodyPr lIns="35718" tIns="35718" rIns="35718" bIns="35718">
            <a:normAutofit/>
          </a:bodyPr>
          <a:lstStyle>
            <a:lvl1pPr marL="0" indent="0" algn="ctr" defTabSz="584200">
              <a:spcBef>
                <a:spcPts val="0"/>
              </a:spcBef>
              <a:buSzTx/>
              <a:buFontTx/>
              <a:buNone/>
              <a:defRPr sz="2200">
                <a:solidFill>
                  <a:srgbClr val="000000"/>
                </a:solidFill>
                <a:latin typeface="Helvetica Light"/>
                <a:ea typeface="Helvetica Light"/>
                <a:cs typeface="Helvetica Light"/>
                <a:sym typeface="Helvetica Light"/>
              </a:defRPr>
            </a:lvl1pPr>
            <a:lvl2pPr marL="0" indent="228600" algn="ctr" defTabSz="584200">
              <a:spcBef>
                <a:spcPts val="0"/>
              </a:spcBef>
              <a:buSzTx/>
              <a:buFontTx/>
              <a:buNone/>
              <a:defRPr sz="2200">
                <a:solidFill>
                  <a:srgbClr val="000000"/>
                </a:solidFill>
                <a:latin typeface="Helvetica Light"/>
                <a:ea typeface="Helvetica Light"/>
                <a:cs typeface="Helvetica Light"/>
                <a:sym typeface="Helvetica Light"/>
              </a:defRPr>
            </a:lvl2pPr>
            <a:lvl3pPr marL="0" indent="457200" algn="ctr" defTabSz="584200">
              <a:spcBef>
                <a:spcPts val="0"/>
              </a:spcBef>
              <a:buSzTx/>
              <a:buFontTx/>
              <a:buNone/>
              <a:defRPr sz="2200">
                <a:solidFill>
                  <a:srgbClr val="000000"/>
                </a:solidFill>
                <a:latin typeface="Helvetica Light"/>
                <a:ea typeface="Helvetica Light"/>
                <a:cs typeface="Helvetica Light"/>
                <a:sym typeface="Helvetica Light"/>
              </a:defRPr>
            </a:lvl3pPr>
            <a:lvl4pPr marL="0" indent="685800" algn="ctr" defTabSz="584200">
              <a:spcBef>
                <a:spcPts val="0"/>
              </a:spcBef>
              <a:buSzTx/>
              <a:buFontTx/>
              <a:buNone/>
              <a:defRPr sz="2200">
                <a:solidFill>
                  <a:srgbClr val="000000"/>
                </a:solidFill>
                <a:latin typeface="Helvetica Light"/>
                <a:ea typeface="Helvetica Light"/>
                <a:cs typeface="Helvetica Light"/>
                <a:sym typeface="Helvetica Light"/>
              </a:defRPr>
            </a:lvl4pPr>
            <a:lvl5pPr marL="0" indent="914400" algn="ctr" defTabSz="584200">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03" name="Shape 203"/>
          <p:cNvSpPr>
            <a:spLocks noGrp="1"/>
          </p:cNvSpPr>
          <p:nvPr>
            <p:ph type="sldNum" sz="quarter" idx="2"/>
          </p:nvPr>
        </p:nvSpPr>
        <p:spPr>
          <a:xfrm>
            <a:off x="4440732" y="6505277"/>
            <a:ext cx="253607" cy="249238"/>
          </a:xfrm>
          <a:prstGeom prst="rect">
            <a:avLst/>
          </a:prstGeom>
        </p:spPr>
        <p:txBody>
          <a:bodyPr wrap="none" lIns="35718" tIns="35718" rIns="35718" bIns="35718"/>
          <a:lstStyle>
            <a:lvl1pPr algn="ctr" defTabSz="584200">
              <a:defRPr sz="12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p:bg>
      <p:bgPr>
        <a:solidFill>
          <a:schemeClr val="accent3">
            <a:lumOff val="44000"/>
          </a:schemeClr>
        </a:solidFill>
        <a:effectLst/>
      </p:bgPr>
    </p:bg>
    <p:spTree>
      <p:nvGrpSpPr>
        <p:cNvPr id="1" name=""/>
        <p:cNvGrpSpPr/>
        <p:nvPr/>
      </p:nvGrpSpPr>
      <p:grpSpPr>
        <a:xfrm>
          <a:off x="0" y="0"/>
          <a:ext cx="0" cy="0"/>
          <a:chOff x="0" y="0"/>
          <a:chExt cx="0" cy="0"/>
        </a:xfrm>
      </p:grpSpPr>
      <p:sp>
        <p:nvSpPr>
          <p:cNvPr id="210" name="Shape 210"/>
          <p:cNvSpPr>
            <a:spLocks noGrp="1"/>
          </p:cNvSpPr>
          <p:nvPr>
            <p:ph type="sldNum" sz="quarter" idx="2"/>
          </p:nvPr>
        </p:nvSpPr>
        <p:spPr>
          <a:xfrm>
            <a:off x="6553200" y="6416992"/>
            <a:ext cx="2133600" cy="243841"/>
          </a:xfrm>
          <a:prstGeom prst="rect">
            <a:avLst/>
          </a:prstGeom>
        </p:spPr>
        <p:txBody>
          <a:bodyPr anchor="ctr"/>
          <a:lstStyle>
            <a:lvl1pPr defTabSz="457200">
              <a:defRPr sz="1100">
                <a:solidFill>
                  <a:srgbClr val="898989"/>
                </a:solidFill>
                <a:uFill>
                  <a:solidFill>
                    <a:srgbClr val="898989"/>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Vertical Title and Text">
    <p:spTree>
      <p:nvGrpSpPr>
        <p:cNvPr id="1" name=""/>
        <p:cNvGrpSpPr/>
        <p:nvPr/>
      </p:nvGrpSpPr>
      <p:grpSpPr>
        <a:xfrm>
          <a:off x="0" y="0"/>
          <a:ext cx="0" cy="0"/>
          <a:chOff x="0" y="0"/>
          <a:chExt cx="0" cy="0"/>
        </a:xfrm>
      </p:grpSpPr>
      <p:sp>
        <p:nvSpPr>
          <p:cNvPr id="217" name="Shape 217"/>
          <p:cNvSpPr>
            <a:spLocks noGrp="1"/>
          </p:cNvSpPr>
          <p:nvPr>
            <p:ph type="title"/>
          </p:nvPr>
        </p:nvSpPr>
        <p:spPr>
          <a:xfrm>
            <a:off x="6629400" y="-1"/>
            <a:ext cx="2057400" cy="6400803"/>
          </a:xfrm>
          <a:prstGeom prst="rect">
            <a:avLst/>
          </a:prstGeom>
        </p:spPr>
        <p:txBody>
          <a:bodyPr/>
          <a:lstStyle>
            <a:lvl1pPr defTabSz="457200">
              <a:defRPr sz="4200">
                <a:solidFill>
                  <a:srgbClr val="000000"/>
                </a:solidFill>
                <a:uFill>
                  <a:solidFill>
                    <a:srgbClr val="000000"/>
                  </a:solidFill>
                </a:uFill>
                <a:latin typeface="Calibri"/>
                <a:ea typeface="Calibri"/>
                <a:cs typeface="Calibri"/>
                <a:sym typeface="Calibri"/>
              </a:defRPr>
            </a:lvl1pPr>
          </a:lstStyle>
          <a:p>
            <a:r>
              <a:t>Title Text</a:t>
            </a:r>
          </a:p>
        </p:txBody>
      </p:sp>
      <p:sp>
        <p:nvSpPr>
          <p:cNvPr id="218" name="Shape 218"/>
          <p:cNvSpPr>
            <a:spLocks noGrp="1"/>
          </p:cNvSpPr>
          <p:nvPr>
            <p:ph type="body" idx="1"/>
          </p:nvPr>
        </p:nvSpPr>
        <p:spPr>
          <a:xfrm>
            <a:off x="457199" y="274637"/>
            <a:ext cx="6019802" cy="6583364"/>
          </a:xfrm>
          <a:prstGeom prst="rect">
            <a:avLst/>
          </a:prstGeom>
        </p:spPr>
        <p:txBody>
          <a:bodyPr/>
          <a:lstStyle>
            <a:lvl1pPr marL="321468" indent="-321468" defTabSz="457200">
              <a:buSzPct val="100000"/>
              <a:buFont typeface="Arial"/>
              <a:buChar char="•"/>
              <a:defRPr sz="3000">
                <a:solidFill>
                  <a:srgbClr val="000000"/>
                </a:solidFill>
                <a:uFill>
                  <a:solidFill>
                    <a:srgbClr val="000000"/>
                  </a:solidFill>
                </a:uFill>
                <a:latin typeface="Calibri"/>
                <a:ea typeface="Calibri"/>
                <a:cs typeface="Calibri"/>
                <a:sym typeface="Calibri"/>
              </a:defRPr>
            </a:lvl1pPr>
            <a:lvl2pPr marL="763360" indent="-306160" defTabSz="457200">
              <a:buSzPct val="100000"/>
              <a:buFont typeface="Arial"/>
              <a:buChar char="–"/>
              <a:defRPr sz="3000">
                <a:solidFill>
                  <a:srgbClr val="000000"/>
                </a:solidFill>
                <a:uFill>
                  <a:solidFill>
                    <a:srgbClr val="000000"/>
                  </a:solidFill>
                </a:uFill>
                <a:latin typeface="Calibri"/>
                <a:ea typeface="Calibri"/>
                <a:cs typeface="Calibri"/>
                <a:sym typeface="Calibri"/>
              </a:defRPr>
            </a:lvl2pPr>
            <a:lvl3pPr marL="1200150" indent="-285750" defTabSz="457200">
              <a:buSzPct val="100000"/>
              <a:buFont typeface="Arial"/>
              <a:buChar char="•"/>
              <a:defRPr sz="3000">
                <a:solidFill>
                  <a:srgbClr val="000000"/>
                </a:solidFill>
                <a:uFill>
                  <a:solidFill>
                    <a:srgbClr val="000000"/>
                  </a:solidFill>
                </a:uFill>
                <a:latin typeface="Calibri"/>
                <a:ea typeface="Calibri"/>
                <a:cs typeface="Calibri"/>
                <a:sym typeface="Calibri"/>
              </a:defRPr>
            </a:lvl3pPr>
            <a:lvl4pPr marL="1714500" indent="-342900" defTabSz="457200">
              <a:buSzPct val="100000"/>
              <a:buFont typeface="Arial"/>
              <a:buChar char="–"/>
              <a:defRPr sz="3000">
                <a:solidFill>
                  <a:srgbClr val="000000"/>
                </a:solidFill>
                <a:uFill>
                  <a:solidFill>
                    <a:srgbClr val="000000"/>
                  </a:solidFill>
                </a:uFill>
                <a:latin typeface="Calibri"/>
                <a:ea typeface="Calibri"/>
                <a:cs typeface="Calibri"/>
                <a:sym typeface="Calibri"/>
              </a:defRPr>
            </a:lvl4pPr>
            <a:lvl5pPr marL="2171700" indent="-342900" defTabSz="457200">
              <a:buSzPct val="100000"/>
              <a:buFont typeface="Arial"/>
              <a:buChar char="»"/>
              <a:defRPr sz="3000">
                <a:solidFill>
                  <a:srgbClr val="000000"/>
                </a:solidFill>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9" name="Shape 219"/>
          <p:cNvSpPr>
            <a:spLocks noGrp="1"/>
          </p:cNvSpPr>
          <p:nvPr>
            <p:ph type="sldNum" sz="quarter" idx="2"/>
          </p:nvPr>
        </p:nvSpPr>
        <p:spPr>
          <a:xfrm>
            <a:off x="6553200" y="6410642"/>
            <a:ext cx="2133600" cy="256541"/>
          </a:xfrm>
          <a:prstGeom prst="rect">
            <a:avLst/>
          </a:prstGeom>
        </p:spPr>
        <p:txBody>
          <a:bodyPr anchor="ctr"/>
          <a:lstStyle>
            <a:lvl1pPr>
              <a:defRPr sz="1100">
                <a:solidFill>
                  <a:srgbClr val="888888"/>
                </a:solidFill>
                <a:uFill>
                  <a:solidFill>
                    <a:srgbClr val="888888"/>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sp>
        <p:nvSpPr>
          <p:cNvPr id="226" name="Shape 226"/>
          <p:cNvSpPr>
            <a:spLocks noGrp="1"/>
          </p:cNvSpPr>
          <p:nvPr>
            <p:ph type="title"/>
          </p:nvPr>
        </p:nvSpPr>
        <p:spPr>
          <a:xfrm>
            <a:off x="685799" y="1844675"/>
            <a:ext cx="7772401" cy="2041525"/>
          </a:xfrm>
          <a:prstGeom prst="rect">
            <a:avLst/>
          </a:prstGeom>
        </p:spPr>
        <p:txBody>
          <a:bodyPr>
            <a:normAutofit/>
          </a:bodyPr>
          <a:lstStyle>
            <a:lvl1pPr>
              <a:defRPr sz="4200">
                <a:solidFill>
                  <a:srgbClr val="000000"/>
                </a:solidFill>
                <a:latin typeface="Arial"/>
                <a:ea typeface="Arial"/>
                <a:cs typeface="Arial"/>
                <a:sym typeface="Arial"/>
              </a:defRPr>
            </a:lvl1pPr>
          </a:lstStyle>
          <a:p>
            <a:r>
              <a:t>Title Text</a:t>
            </a:r>
          </a:p>
        </p:txBody>
      </p:sp>
      <p:sp>
        <p:nvSpPr>
          <p:cNvPr id="227" name="Shape 227"/>
          <p:cNvSpPr>
            <a:spLocks noGrp="1"/>
          </p:cNvSpPr>
          <p:nvPr>
            <p:ph type="body" sz="half" idx="1"/>
          </p:nvPr>
        </p:nvSpPr>
        <p:spPr>
          <a:xfrm>
            <a:off x="1371599" y="3886200"/>
            <a:ext cx="6400801" cy="2971801"/>
          </a:xfrm>
          <a:prstGeom prst="rect">
            <a:avLst/>
          </a:prstGeom>
        </p:spPr>
        <p:txBody>
          <a:bodyPr>
            <a:normAutofit/>
          </a:bodyPr>
          <a:lstStyle>
            <a:lvl1pPr marL="0" indent="0" algn="ctr">
              <a:buSzTx/>
              <a:buFontTx/>
              <a:buNone/>
              <a:defRPr sz="3000">
                <a:solidFill>
                  <a:srgbClr val="888888"/>
                </a:solidFill>
                <a:latin typeface="Arial"/>
                <a:ea typeface="Arial"/>
                <a:cs typeface="Arial"/>
                <a:sym typeface="Arial"/>
              </a:defRPr>
            </a:lvl1pPr>
            <a:lvl2pPr marL="0" indent="457200" algn="ctr">
              <a:buSzTx/>
              <a:buFontTx/>
              <a:buNone/>
              <a:defRPr sz="3000">
                <a:solidFill>
                  <a:srgbClr val="888888"/>
                </a:solidFill>
                <a:latin typeface="Arial"/>
                <a:ea typeface="Arial"/>
                <a:cs typeface="Arial"/>
                <a:sym typeface="Arial"/>
              </a:defRPr>
            </a:lvl2pPr>
            <a:lvl3pPr marL="0" indent="914400" algn="ctr">
              <a:buSzTx/>
              <a:buFontTx/>
              <a:buNone/>
              <a:defRPr sz="3000">
                <a:solidFill>
                  <a:srgbClr val="888888"/>
                </a:solidFill>
                <a:latin typeface="Arial"/>
                <a:ea typeface="Arial"/>
                <a:cs typeface="Arial"/>
                <a:sym typeface="Arial"/>
              </a:defRPr>
            </a:lvl3pPr>
            <a:lvl4pPr marL="0" indent="1371600" algn="ctr">
              <a:buSzTx/>
              <a:buFontTx/>
              <a:buNone/>
              <a:defRPr sz="3000">
                <a:solidFill>
                  <a:srgbClr val="888888"/>
                </a:solidFill>
                <a:latin typeface="Arial"/>
                <a:ea typeface="Arial"/>
                <a:cs typeface="Arial"/>
                <a:sym typeface="Arial"/>
              </a:defRPr>
            </a:lvl4pPr>
            <a:lvl5pPr marL="0" indent="1828800" algn="ctr">
              <a:buSzTx/>
              <a:buFontTx/>
              <a:buNone/>
              <a:defRPr sz="3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553200" y="6419277"/>
            <a:ext cx="2133600" cy="239271"/>
          </a:xfrm>
          <a:prstGeom prst="rect">
            <a:avLst/>
          </a:prstGeom>
        </p:spPr>
        <p:txBody>
          <a:bodyPr anchor="ctr"/>
          <a:lstStyle>
            <a:lvl1pPr>
              <a:defRPr sz="1100">
                <a:solidFill>
                  <a:srgbClr val="888888"/>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35" name="Shape 235"/>
          <p:cNvSpPr>
            <a:spLocks noGrp="1"/>
          </p:cNvSpPr>
          <p:nvPr>
            <p:ph type="sldNum" sz="quarter" idx="2"/>
          </p:nvPr>
        </p:nvSpPr>
        <p:spPr>
          <a:xfrm>
            <a:off x="6553200" y="6245225"/>
            <a:ext cx="2133600" cy="264255"/>
          </a:xfrm>
          <a:prstGeom prst="rect">
            <a:avLst/>
          </a:prstGeom>
        </p:spPr>
        <p:txBody>
          <a:bodyPr/>
          <a:lstStyle>
            <a:lvl1pPr>
              <a:defRPr sz="1200">
                <a:solidFill>
                  <a:schemeClr val="accent3">
                    <a:lumOff val="44000"/>
                  </a:schemeClr>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chemeClr val="accent3">
            <a:lumOff val="44000"/>
          </a:schemeClr>
        </a:solidFill>
        <a:effectLst/>
      </p:bgPr>
    </p:bg>
    <p:spTree>
      <p:nvGrpSpPr>
        <p:cNvPr id="1" name=""/>
        <p:cNvGrpSpPr/>
        <p:nvPr/>
      </p:nvGrpSpPr>
      <p:grpSpPr>
        <a:xfrm>
          <a:off x="0" y="0"/>
          <a:ext cx="0" cy="0"/>
          <a:chOff x="0" y="0"/>
          <a:chExt cx="0" cy="0"/>
        </a:xfrm>
      </p:grpSpPr>
      <p:sp>
        <p:nvSpPr>
          <p:cNvPr id="242" name="Shape 242"/>
          <p:cNvSpPr>
            <a:spLocks noGrp="1"/>
          </p:cNvSpPr>
          <p:nvPr>
            <p:ph type="title"/>
          </p:nvPr>
        </p:nvSpPr>
        <p:spPr>
          <a:xfrm>
            <a:off x="892968" y="0"/>
            <a:ext cx="7358064" cy="3473649"/>
          </a:xfrm>
          <a:prstGeom prst="rect">
            <a:avLst/>
          </a:prstGeom>
        </p:spPr>
        <p:txBody>
          <a:bodyPr lIns="0" tIns="0" rIns="0" bIns="0" anchor="b">
            <a:normAutofit/>
          </a:bodyPr>
          <a:lstStyle>
            <a:lvl1pPr defTabSz="584200">
              <a:defRPr sz="5600">
                <a:solidFill>
                  <a:srgbClr val="000000"/>
                </a:solidFill>
                <a:latin typeface="Helvetica Light"/>
                <a:ea typeface="Helvetica Light"/>
                <a:cs typeface="Helvetica Light"/>
                <a:sym typeface="Helvetica Light"/>
              </a:defRPr>
            </a:lvl1pPr>
          </a:lstStyle>
          <a:p>
            <a:r>
              <a:t>Title Text</a:t>
            </a:r>
          </a:p>
        </p:txBody>
      </p:sp>
      <p:sp>
        <p:nvSpPr>
          <p:cNvPr id="243" name="Shape 243"/>
          <p:cNvSpPr>
            <a:spLocks noGrp="1"/>
          </p:cNvSpPr>
          <p:nvPr>
            <p:ph type="body" sz="half" idx="1"/>
          </p:nvPr>
        </p:nvSpPr>
        <p:spPr>
          <a:xfrm>
            <a:off x="892968" y="3536156"/>
            <a:ext cx="7358064" cy="2509243"/>
          </a:xfrm>
          <a:prstGeom prst="rect">
            <a:avLst/>
          </a:prstGeom>
        </p:spPr>
        <p:txBody>
          <a:bodyPr lIns="0" tIns="0" rIns="0" bIns="0">
            <a:normAutofit/>
          </a:bodyPr>
          <a:lstStyle>
            <a:lvl1pPr marL="0" indent="0" algn="ctr" defTabSz="584200">
              <a:spcBef>
                <a:spcPts val="0"/>
              </a:spcBef>
              <a:buSzTx/>
              <a:buFontTx/>
              <a:buNone/>
              <a:defRPr sz="2200">
                <a:solidFill>
                  <a:srgbClr val="000000"/>
                </a:solidFill>
                <a:latin typeface="Helvetica Light"/>
                <a:ea typeface="Helvetica Light"/>
                <a:cs typeface="Helvetica Light"/>
                <a:sym typeface="Helvetica Light"/>
              </a:defRPr>
            </a:lvl1pPr>
            <a:lvl2pPr marL="0" indent="0" algn="ctr" defTabSz="584200">
              <a:spcBef>
                <a:spcPts val="0"/>
              </a:spcBef>
              <a:buSzTx/>
              <a:buFontTx/>
              <a:buNone/>
              <a:defRPr sz="2200">
                <a:solidFill>
                  <a:srgbClr val="000000"/>
                </a:solidFill>
                <a:latin typeface="Helvetica Light"/>
                <a:ea typeface="Helvetica Light"/>
                <a:cs typeface="Helvetica Light"/>
                <a:sym typeface="Helvetica Light"/>
              </a:defRPr>
            </a:lvl2pPr>
            <a:lvl3pPr marL="0" indent="0" algn="ctr" defTabSz="584200">
              <a:spcBef>
                <a:spcPts val="0"/>
              </a:spcBef>
              <a:buSzTx/>
              <a:buFontTx/>
              <a:buNone/>
              <a:defRPr sz="2200">
                <a:solidFill>
                  <a:srgbClr val="000000"/>
                </a:solidFill>
                <a:latin typeface="Helvetica Light"/>
                <a:ea typeface="Helvetica Light"/>
                <a:cs typeface="Helvetica Light"/>
                <a:sym typeface="Helvetica Light"/>
              </a:defRPr>
            </a:lvl3pPr>
            <a:lvl4pPr marL="0" indent="0" algn="ctr" defTabSz="584200">
              <a:spcBef>
                <a:spcPts val="0"/>
              </a:spcBef>
              <a:buSzTx/>
              <a:buFontTx/>
              <a:buNone/>
              <a:defRPr sz="2200">
                <a:solidFill>
                  <a:srgbClr val="000000"/>
                </a:solidFill>
                <a:latin typeface="Helvetica Light"/>
                <a:ea typeface="Helvetica Light"/>
                <a:cs typeface="Helvetica Light"/>
                <a:sym typeface="Helvetica Light"/>
              </a:defRPr>
            </a:lvl4pPr>
            <a:lvl5pPr marL="0" indent="0" algn="ctr" defTabSz="584200">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44" name="Shape 244"/>
          <p:cNvSpPr>
            <a:spLocks noGrp="1"/>
          </p:cNvSpPr>
          <p:nvPr>
            <p:ph type="sldNum" sz="quarter" idx="2"/>
          </p:nvPr>
        </p:nvSpPr>
        <p:spPr>
          <a:xfrm>
            <a:off x="6553200" y="6172199"/>
            <a:ext cx="2133600" cy="368301"/>
          </a:xfrm>
          <a:prstGeom prst="rect">
            <a:avLst/>
          </a:prstGeom>
        </p:spPr>
        <p:txBody>
          <a:bodyPr lIns="32146" tIns="32146" rIns="32146" bIns="32146" anchor="ctr"/>
          <a:lstStyle>
            <a:lvl1pPr defTabSz="584200">
              <a:defRPr sz="800">
                <a:solidFill>
                  <a:schemeClr val="accent3">
                    <a:lumOff val="44000"/>
                  </a:schemeClr>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51" name="Shape 251"/>
          <p:cNvSpPr>
            <a:spLocks noGrp="1"/>
          </p:cNvSpPr>
          <p:nvPr>
            <p:ph type="sldNum" sz="quarter" idx="2"/>
          </p:nvPr>
        </p:nvSpPr>
        <p:spPr>
          <a:xfrm>
            <a:off x="6553200" y="6416992"/>
            <a:ext cx="2133600" cy="243841"/>
          </a:xfrm>
          <a:prstGeom prst="rect">
            <a:avLst/>
          </a:prstGeom>
        </p:spPr>
        <p:txBody>
          <a:bodyPr anchor="ctr"/>
          <a:lstStyle>
            <a:lvl1pPr defTabSz="457200">
              <a:defRPr sz="1100">
                <a:solidFill>
                  <a:srgbClr val="898989"/>
                </a:solidFill>
                <a:uFill>
                  <a:solidFill>
                    <a:srgbClr val="898989"/>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258" name="Shape 258"/>
          <p:cNvSpPr>
            <a:spLocks noGrp="1"/>
          </p:cNvSpPr>
          <p:nvPr>
            <p:ph type="title"/>
          </p:nvPr>
        </p:nvSpPr>
        <p:spPr>
          <a:xfrm>
            <a:off x="457199" y="92075"/>
            <a:ext cx="8229601" cy="1508125"/>
          </a:xfrm>
          <a:prstGeom prst="rect">
            <a:avLst/>
          </a:prstGeom>
        </p:spPr>
        <p:txBody>
          <a:bodyPr/>
          <a:lstStyle>
            <a:lvl1pPr defTabSz="457200">
              <a:defRPr sz="4200">
                <a:solidFill>
                  <a:srgbClr val="000000"/>
                </a:solidFill>
                <a:uFill>
                  <a:solidFill>
                    <a:srgbClr val="000000"/>
                  </a:solidFill>
                </a:uFill>
                <a:latin typeface="Calibri"/>
                <a:ea typeface="Calibri"/>
                <a:cs typeface="Calibri"/>
                <a:sym typeface="Calibri"/>
              </a:defRPr>
            </a:lvl1pPr>
          </a:lstStyle>
          <a:p>
            <a:r>
              <a:t>Title Text</a:t>
            </a:r>
          </a:p>
        </p:txBody>
      </p:sp>
      <p:sp>
        <p:nvSpPr>
          <p:cNvPr id="259" name="Shape 259"/>
          <p:cNvSpPr>
            <a:spLocks noGrp="1"/>
          </p:cNvSpPr>
          <p:nvPr>
            <p:ph type="sldNum" sz="quarter" idx="2"/>
          </p:nvPr>
        </p:nvSpPr>
        <p:spPr>
          <a:xfrm>
            <a:off x="6553200" y="6410642"/>
            <a:ext cx="2133600" cy="256541"/>
          </a:xfrm>
          <a:prstGeom prst="rect">
            <a:avLst/>
          </a:prstGeom>
        </p:spPr>
        <p:txBody>
          <a:bodyPr anchor="ctr"/>
          <a:lstStyle>
            <a:lvl1pPr>
              <a:defRPr sz="1100">
                <a:solidFill>
                  <a:srgbClr val="888888"/>
                </a:solidFill>
                <a:uFill>
                  <a:solidFill>
                    <a:srgbClr val="888888"/>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266" name="Shape 266"/>
          <p:cNvSpPr>
            <a:spLocks noGrp="1"/>
          </p:cNvSpPr>
          <p:nvPr>
            <p:ph type="title"/>
          </p:nvPr>
        </p:nvSpPr>
        <p:spPr>
          <a:xfrm>
            <a:off x="457199" y="92075"/>
            <a:ext cx="8229601" cy="1508125"/>
          </a:xfrm>
          <a:prstGeom prst="rect">
            <a:avLst/>
          </a:prstGeom>
        </p:spPr>
        <p:txBody>
          <a:bodyPr/>
          <a:lstStyle>
            <a:lvl1pPr defTabSz="457200">
              <a:defRPr sz="4200">
                <a:solidFill>
                  <a:srgbClr val="000000"/>
                </a:solidFill>
                <a:uFill>
                  <a:solidFill>
                    <a:srgbClr val="000000"/>
                  </a:solidFill>
                </a:uFill>
                <a:latin typeface="Calibri"/>
                <a:ea typeface="Calibri"/>
                <a:cs typeface="Calibri"/>
                <a:sym typeface="Calibri"/>
              </a:defRPr>
            </a:lvl1pPr>
          </a:lstStyle>
          <a:p>
            <a:r>
              <a:t>Title Text</a:t>
            </a:r>
          </a:p>
        </p:txBody>
      </p:sp>
      <p:sp>
        <p:nvSpPr>
          <p:cNvPr id="267" name="Shape 267"/>
          <p:cNvSpPr>
            <a:spLocks noGrp="1"/>
          </p:cNvSpPr>
          <p:nvPr>
            <p:ph type="body" idx="1"/>
          </p:nvPr>
        </p:nvSpPr>
        <p:spPr>
          <a:xfrm>
            <a:off x="457199" y="1600200"/>
            <a:ext cx="8229601" cy="5257800"/>
          </a:xfrm>
          <a:prstGeom prst="rect">
            <a:avLst/>
          </a:prstGeom>
        </p:spPr>
        <p:txBody>
          <a:bodyPr/>
          <a:lstStyle>
            <a:lvl1pPr marL="321468" indent="-321468" defTabSz="457200">
              <a:buSzPct val="100000"/>
              <a:buFont typeface="Arial"/>
              <a:buChar char="•"/>
              <a:defRPr sz="3000">
                <a:solidFill>
                  <a:srgbClr val="000000"/>
                </a:solidFill>
                <a:uFill>
                  <a:solidFill>
                    <a:srgbClr val="000000"/>
                  </a:solidFill>
                </a:uFill>
                <a:latin typeface="Calibri"/>
                <a:ea typeface="Calibri"/>
                <a:cs typeface="Calibri"/>
                <a:sym typeface="Calibri"/>
              </a:defRPr>
            </a:lvl1pPr>
            <a:lvl2pPr marL="763360" indent="-306160" defTabSz="457200">
              <a:buSzPct val="100000"/>
              <a:buFont typeface="Arial"/>
              <a:buChar char="–"/>
              <a:defRPr sz="3000">
                <a:solidFill>
                  <a:srgbClr val="000000"/>
                </a:solidFill>
                <a:uFill>
                  <a:solidFill>
                    <a:srgbClr val="000000"/>
                  </a:solidFill>
                </a:uFill>
                <a:latin typeface="Calibri"/>
                <a:ea typeface="Calibri"/>
                <a:cs typeface="Calibri"/>
                <a:sym typeface="Calibri"/>
              </a:defRPr>
            </a:lvl2pPr>
            <a:lvl3pPr marL="1200150" indent="-285750" defTabSz="457200">
              <a:buSzPct val="100000"/>
              <a:buFont typeface="Arial"/>
              <a:buChar char="•"/>
              <a:defRPr sz="3000">
                <a:solidFill>
                  <a:srgbClr val="000000"/>
                </a:solidFill>
                <a:uFill>
                  <a:solidFill>
                    <a:srgbClr val="000000"/>
                  </a:solidFill>
                </a:uFill>
                <a:latin typeface="Calibri"/>
                <a:ea typeface="Calibri"/>
                <a:cs typeface="Calibri"/>
                <a:sym typeface="Calibri"/>
              </a:defRPr>
            </a:lvl3pPr>
            <a:lvl4pPr marL="1714500" indent="-342900" defTabSz="457200">
              <a:buSzPct val="100000"/>
              <a:buFont typeface="Arial"/>
              <a:buChar char="–"/>
              <a:defRPr sz="3000">
                <a:solidFill>
                  <a:srgbClr val="000000"/>
                </a:solidFill>
                <a:uFill>
                  <a:solidFill>
                    <a:srgbClr val="000000"/>
                  </a:solidFill>
                </a:uFill>
                <a:latin typeface="Calibri"/>
                <a:ea typeface="Calibri"/>
                <a:cs typeface="Calibri"/>
                <a:sym typeface="Calibri"/>
              </a:defRPr>
            </a:lvl4pPr>
            <a:lvl5pPr marL="2171700" indent="-342900" defTabSz="457200">
              <a:buSzPct val="100000"/>
              <a:buFont typeface="Arial"/>
              <a:buChar char="»"/>
              <a:defRPr sz="3000">
                <a:solidFill>
                  <a:srgbClr val="000000"/>
                </a:solidFill>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 name="Shape 268"/>
          <p:cNvSpPr>
            <a:spLocks noGrp="1"/>
          </p:cNvSpPr>
          <p:nvPr>
            <p:ph type="sldNum" sz="quarter" idx="2"/>
          </p:nvPr>
        </p:nvSpPr>
        <p:spPr>
          <a:xfrm>
            <a:off x="6553200" y="6410642"/>
            <a:ext cx="2133600" cy="256541"/>
          </a:xfrm>
          <a:prstGeom prst="rect">
            <a:avLst/>
          </a:prstGeom>
        </p:spPr>
        <p:txBody>
          <a:bodyPr anchor="ctr"/>
          <a:lstStyle>
            <a:lvl1pPr>
              <a:defRPr sz="1100">
                <a:solidFill>
                  <a:srgbClr val="888888"/>
                </a:solidFill>
                <a:uFill>
                  <a:solidFill>
                    <a:srgbClr val="888888"/>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chemeClr val="accent3">
            <a:lumOff val="44000"/>
          </a:schemeClr>
        </a:solidFill>
        <a:effectLst/>
      </p:bgPr>
    </p:bg>
    <p:spTree>
      <p:nvGrpSpPr>
        <p:cNvPr id="1" name=""/>
        <p:cNvGrpSpPr/>
        <p:nvPr/>
      </p:nvGrpSpPr>
      <p:grpSpPr>
        <a:xfrm>
          <a:off x="0" y="0"/>
          <a:ext cx="0" cy="0"/>
          <a:chOff x="0" y="0"/>
          <a:chExt cx="0" cy="0"/>
        </a:xfrm>
      </p:grpSpPr>
      <p:sp>
        <p:nvSpPr>
          <p:cNvPr id="275" name="Shape 275"/>
          <p:cNvSpPr>
            <a:spLocks noGrp="1"/>
          </p:cNvSpPr>
          <p:nvPr>
            <p:ph type="title"/>
          </p:nvPr>
        </p:nvSpPr>
        <p:spPr>
          <a:xfrm>
            <a:off x="892968" y="1151929"/>
            <a:ext cx="7358064" cy="2321720"/>
          </a:xfrm>
          <a:prstGeom prst="rect">
            <a:avLst/>
          </a:prstGeom>
        </p:spPr>
        <p:txBody>
          <a:bodyPr lIns="35718" tIns="35718" rIns="35718" bIns="35718" anchor="b">
            <a:normAutofit/>
          </a:bodyPr>
          <a:lstStyle>
            <a:lvl1pPr defTabSz="584200">
              <a:defRPr sz="5600">
                <a:solidFill>
                  <a:srgbClr val="000000"/>
                </a:solidFill>
                <a:latin typeface="Helvetica Light"/>
                <a:ea typeface="Helvetica Light"/>
                <a:cs typeface="Helvetica Light"/>
                <a:sym typeface="Helvetica Light"/>
              </a:defRPr>
            </a:lvl1pPr>
          </a:lstStyle>
          <a:p>
            <a:r>
              <a:t>Title Text</a:t>
            </a:r>
          </a:p>
        </p:txBody>
      </p:sp>
      <p:sp>
        <p:nvSpPr>
          <p:cNvPr id="276" name="Shape 276"/>
          <p:cNvSpPr>
            <a:spLocks noGrp="1"/>
          </p:cNvSpPr>
          <p:nvPr>
            <p:ph type="body" sz="quarter" idx="1"/>
          </p:nvPr>
        </p:nvSpPr>
        <p:spPr>
          <a:xfrm>
            <a:off x="892968" y="3536156"/>
            <a:ext cx="7358064" cy="794743"/>
          </a:xfrm>
          <a:prstGeom prst="rect">
            <a:avLst/>
          </a:prstGeom>
        </p:spPr>
        <p:txBody>
          <a:bodyPr lIns="35718" tIns="35718" rIns="35718" bIns="35718">
            <a:normAutofit/>
          </a:bodyPr>
          <a:lstStyle>
            <a:lvl1pPr marL="0" indent="0" algn="ctr" defTabSz="584200">
              <a:spcBef>
                <a:spcPts val="0"/>
              </a:spcBef>
              <a:buSzTx/>
              <a:buFontTx/>
              <a:buNone/>
              <a:defRPr sz="2200">
                <a:solidFill>
                  <a:srgbClr val="000000"/>
                </a:solidFill>
                <a:latin typeface="Helvetica Light"/>
                <a:ea typeface="Helvetica Light"/>
                <a:cs typeface="Helvetica Light"/>
                <a:sym typeface="Helvetica Light"/>
              </a:defRPr>
            </a:lvl1pPr>
            <a:lvl2pPr marL="0" indent="228600" algn="ctr" defTabSz="584200">
              <a:spcBef>
                <a:spcPts val="0"/>
              </a:spcBef>
              <a:buSzTx/>
              <a:buFontTx/>
              <a:buNone/>
              <a:defRPr sz="2200">
                <a:solidFill>
                  <a:srgbClr val="000000"/>
                </a:solidFill>
                <a:latin typeface="Helvetica Light"/>
                <a:ea typeface="Helvetica Light"/>
                <a:cs typeface="Helvetica Light"/>
                <a:sym typeface="Helvetica Light"/>
              </a:defRPr>
            </a:lvl2pPr>
            <a:lvl3pPr marL="0" indent="457200" algn="ctr" defTabSz="584200">
              <a:spcBef>
                <a:spcPts val="0"/>
              </a:spcBef>
              <a:buSzTx/>
              <a:buFontTx/>
              <a:buNone/>
              <a:defRPr sz="2200">
                <a:solidFill>
                  <a:srgbClr val="000000"/>
                </a:solidFill>
                <a:latin typeface="Helvetica Light"/>
                <a:ea typeface="Helvetica Light"/>
                <a:cs typeface="Helvetica Light"/>
                <a:sym typeface="Helvetica Light"/>
              </a:defRPr>
            </a:lvl3pPr>
            <a:lvl4pPr marL="0" indent="685800" algn="ctr" defTabSz="584200">
              <a:spcBef>
                <a:spcPts val="0"/>
              </a:spcBef>
              <a:buSzTx/>
              <a:buFontTx/>
              <a:buNone/>
              <a:defRPr sz="2200">
                <a:solidFill>
                  <a:srgbClr val="000000"/>
                </a:solidFill>
                <a:latin typeface="Helvetica Light"/>
                <a:ea typeface="Helvetica Light"/>
                <a:cs typeface="Helvetica Light"/>
                <a:sym typeface="Helvetica Light"/>
              </a:defRPr>
            </a:lvl4pPr>
            <a:lvl5pPr marL="0" indent="914400" algn="ctr" defTabSz="584200">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77" name="Shape 277"/>
          <p:cNvSpPr>
            <a:spLocks noGrp="1"/>
          </p:cNvSpPr>
          <p:nvPr>
            <p:ph type="sldNum" sz="quarter" idx="2"/>
          </p:nvPr>
        </p:nvSpPr>
        <p:spPr>
          <a:xfrm>
            <a:off x="4440732" y="6505277"/>
            <a:ext cx="253607" cy="249238"/>
          </a:xfrm>
          <a:prstGeom prst="rect">
            <a:avLst/>
          </a:prstGeom>
        </p:spPr>
        <p:txBody>
          <a:bodyPr wrap="none" lIns="35718" tIns="35718" rIns="35718" bIns="35718"/>
          <a:lstStyle>
            <a:lvl1pPr algn="ctr" defTabSz="584200">
              <a:defRPr sz="12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0" name="Shape 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284" name="Shape 284"/>
          <p:cNvSpPr>
            <a:spLocks noGrp="1"/>
          </p:cNvSpPr>
          <p:nvPr>
            <p:ph type="sldNum" sz="quarter" idx="2"/>
          </p:nvPr>
        </p:nvSpPr>
        <p:spPr>
          <a:xfrm>
            <a:off x="4440732" y="6505277"/>
            <a:ext cx="253607" cy="249238"/>
          </a:xfrm>
          <a:prstGeom prst="rect">
            <a:avLst/>
          </a:prstGeom>
        </p:spPr>
        <p:txBody>
          <a:bodyPr wrap="none" lIns="35718" tIns="35718" rIns="35718" bIns="35718"/>
          <a:lstStyle>
            <a:lvl1pPr algn="ctr" defTabSz="584200">
              <a:defRPr sz="12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chemeClr val="accent3">
            <a:lumOff val="44000"/>
          </a:schemeClr>
        </a:soli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892968" y="1151929"/>
            <a:ext cx="7358064" cy="2321720"/>
          </a:xfrm>
          <a:prstGeom prst="rect">
            <a:avLst/>
          </a:prstGeom>
        </p:spPr>
        <p:txBody>
          <a:bodyPr lIns="35718" tIns="35718" rIns="35718" bIns="35718" anchor="b">
            <a:normAutofit/>
          </a:bodyPr>
          <a:lstStyle>
            <a:lvl1pPr defTabSz="584200">
              <a:defRPr sz="5600">
                <a:solidFill>
                  <a:srgbClr val="000000"/>
                </a:solidFill>
                <a:latin typeface="Helvetica Light"/>
                <a:ea typeface="Helvetica Light"/>
                <a:cs typeface="Helvetica Light"/>
                <a:sym typeface="Helvetica Light"/>
              </a:defRPr>
            </a:lvl1pPr>
          </a:lstStyle>
          <a:p>
            <a:r>
              <a:t>Title Text</a:t>
            </a:r>
          </a:p>
        </p:txBody>
      </p:sp>
      <p:sp>
        <p:nvSpPr>
          <p:cNvPr id="292" name="Shape 292"/>
          <p:cNvSpPr>
            <a:spLocks noGrp="1"/>
          </p:cNvSpPr>
          <p:nvPr>
            <p:ph type="body" sz="quarter" idx="1"/>
          </p:nvPr>
        </p:nvSpPr>
        <p:spPr>
          <a:xfrm>
            <a:off x="892968" y="3536156"/>
            <a:ext cx="7358064" cy="794743"/>
          </a:xfrm>
          <a:prstGeom prst="rect">
            <a:avLst/>
          </a:prstGeom>
        </p:spPr>
        <p:txBody>
          <a:bodyPr lIns="35718" tIns="35718" rIns="35718" bIns="35718">
            <a:normAutofit/>
          </a:bodyPr>
          <a:lstStyle>
            <a:lvl1pPr marL="0" indent="0" algn="ctr" defTabSz="584200">
              <a:spcBef>
                <a:spcPts val="0"/>
              </a:spcBef>
              <a:buSzTx/>
              <a:buFontTx/>
              <a:buNone/>
              <a:defRPr sz="2200">
                <a:solidFill>
                  <a:srgbClr val="000000"/>
                </a:solidFill>
                <a:latin typeface="Helvetica Light"/>
                <a:ea typeface="Helvetica Light"/>
                <a:cs typeface="Helvetica Light"/>
                <a:sym typeface="Helvetica Light"/>
              </a:defRPr>
            </a:lvl1pPr>
            <a:lvl2pPr marL="0" indent="228600" algn="ctr" defTabSz="584200">
              <a:spcBef>
                <a:spcPts val="0"/>
              </a:spcBef>
              <a:buSzTx/>
              <a:buFontTx/>
              <a:buNone/>
              <a:defRPr sz="2200">
                <a:solidFill>
                  <a:srgbClr val="000000"/>
                </a:solidFill>
                <a:latin typeface="Helvetica Light"/>
                <a:ea typeface="Helvetica Light"/>
                <a:cs typeface="Helvetica Light"/>
                <a:sym typeface="Helvetica Light"/>
              </a:defRPr>
            </a:lvl2pPr>
            <a:lvl3pPr marL="0" indent="457200" algn="ctr" defTabSz="584200">
              <a:spcBef>
                <a:spcPts val="0"/>
              </a:spcBef>
              <a:buSzTx/>
              <a:buFontTx/>
              <a:buNone/>
              <a:defRPr sz="2200">
                <a:solidFill>
                  <a:srgbClr val="000000"/>
                </a:solidFill>
                <a:latin typeface="Helvetica Light"/>
                <a:ea typeface="Helvetica Light"/>
                <a:cs typeface="Helvetica Light"/>
                <a:sym typeface="Helvetica Light"/>
              </a:defRPr>
            </a:lvl3pPr>
            <a:lvl4pPr marL="0" indent="685800" algn="ctr" defTabSz="584200">
              <a:spcBef>
                <a:spcPts val="0"/>
              </a:spcBef>
              <a:buSzTx/>
              <a:buFontTx/>
              <a:buNone/>
              <a:defRPr sz="2200">
                <a:solidFill>
                  <a:srgbClr val="000000"/>
                </a:solidFill>
                <a:latin typeface="Helvetica Light"/>
                <a:ea typeface="Helvetica Light"/>
                <a:cs typeface="Helvetica Light"/>
                <a:sym typeface="Helvetica Light"/>
              </a:defRPr>
            </a:lvl4pPr>
            <a:lvl5pPr marL="0" indent="914400" algn="ctr" defTabSz="584200">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93" name="Shape 293"/>
          <p:cNvSpPr>
            <a:spLocks noGrp="1"/>
          </p:cNvSpPr>
          <p:nvPr>
            <p:ph type="sldNum" sz="quarter" idx="2"/>
          </p:nvPr>
        </p:nvSpPr>
        <p:spPr>
          <a:xfrm>
            <a:off x="4440732" y="6505277"/>
            <a:ext cx="253607" cy="249238"/>
          </a:xfrm>
          <a:prstGeom prst="rect">
            <a:avLst/>
          </a:prstGeom>
        </p:spPr>
        <p:txBody>
          <a:bodyPr wrap="none" lIns="35718" tIns="35718" rIns="35718" bIns="35718"/>
          <a:lstStyle>
            <a:lvl1pPr algn="ctr" defTabSz="584200">
              <a:defRPr sz="12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00" name="Shape 300"/>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p:bg>
      <p:bgPr>
        <a:solidFill>
          <a:schemeClr val="accent3">
            <a:lumOff val="44000"/>
          </a:schemeClr>
        </a:solidFill>
        <a:effectLst/>
      </p:bgPr>
    </p:bg>
    <p:spTree>
      <p:nvGrpSpPr>
        <p:cNvPr id="1" name=""/>
        <p:cNvGrpSpPr/>
        <p:nvPr/>
      </p:nvGrpSpPr>
      <p:grpSpPr>
        <a:xfrm>
          <a:off x="0" y="0"/>
          <a:ext cx="0" cy="0"/>
          <a:chOff x="0" y="0"/>
          <a:chExt cx="0" cy="0"/>
        </a:xfrm>
      </p:grpSpPr>
      <p:sp>
        <p:nvSpPr>
          <p:cNvPr id="307" name="Shape 307"/>
          <p:cNvSpPr>
            <a:spLocks noGrp="1"/>
          </p:cNvSpPr>
          <p:nvPr>
            <p:ph type="sldNum" sz="quarter" idx="2"/>
          </p:nvPr>
        </p:nvSpPr>
        <p:spPr>
          <a:xfrm>
            <a:off x="6553200" y="6404292"/>
            <a:ext cx="2133600" cy="269241"/>
          </a:xfrm>
          <a:prstGeom prst="rect">
            <a:avLst/>
          </a:prstGeom>
        </p:spPr>
        <p:txBody>
          <a:bodyPr anchor="ctr"/>
          <a:lstStyle>
            <a:lvl1pPr defTabSz="457200">
              <a:defRPr sz="1200">
                <a:solidFill>
                  <a:srgbClr val="898989"/>
                </a:solidFill>
                <a:uFill>
                  <a:solidFill>
                    <a:srgbClr val="898989"/>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14" name="Shape 314"/>
          <p:cNvSpPr>
            <a:spLocks noGrp="1"/>
          </p:cNvSpPr>
          <p:nvPr>
            <p:ph type="title"/>
          </p:nvPr>
        </p:nvSpPr>
        <p:spPr>
          <a:xfrm>
            <a:off x="457199" y="274637"/>
            <a:ext cx="8229601" cy="1143001"/>
          </a:xfrm>
          <a:prstGeom prst="rect">
            <a:avLst/>
          </a:prstGeom>
        </p:spPr>
        <p:txBody>
          <a:bodyPr>
            <a:normAutofit/>
          </a:bodyPr>
          <a:lstStyle>
            <a:lvl1pPr>
              <a:defRPr sz="4200">
                <a:solidFill>
                  <a:schemeClr val="accent3">
                    <a:lumOff val="44000"/>
                  </a:schemeClr>
                </a:solidFill>
                <a:latin typeface="Calibri"/>
                <a:ea typeface="Calibri"/>
                <a:cs typeface="Calibri"/>
                <a:sym typeface="Calibri"/>
              </a:defRPr>
            </a:lvl1pPr>
          </a:lstStyle>
          <a:p>
            <a:r>
              <a:t>Title Text</a:t>
            </a:r>
          </a:p>
        </p:txBody>
      </p:sp>
      <p:sp>
        <p:nvSpPr>
          <p:cNvPr id="315" name="Shape 315"/>
          <p:cNvSpPr>
            <a:spLocks noGrp="1"/>
          </p:cNvSpPr>
          <p:nvPr>
            <p:ph type="body" idx="1"/>
          </p:nvPr>
        </p:nvSpPr>
        <p:spPr>
          <a:xfrm>
            <a:off x="457199" y="1600200"/>
            <a:ext cx="8229601" cy="4525964"/>
          </a:xfrm>
          <a:prstGeom prst="rect">
            <a:avLst/>
          </a:prstGeom>
        </p:spPr>
        <p:txBody>
          <a:bodyPr>
            <a:normAutofit/>
          </a:bodyPr>
          <a:lstStyle>
            <a:lvl1pPr marL="321468" indent="-321468">
              <a:buSzPct val="100000"/>
              <a:buFont typeface="Arial"/>
              <a:buChar char="•"/>
              <a:defRPr sz="3000">
                <a:latin typeface="Calibri"/>
                <a:ea typeface="Calibri"/>
                <a:cs typeface="Calibri"/>
                <a:sym typeface="Calibri"/>
              </a:defRPr>
            </a:lvl1pPr>
            <a:lvl2pPr marL="763360" indent="-306160">
              <a:buSzPct val="100000"/>
              <a:buFont typeface="Arial"/>
              <a:buChar char="–"/>
              <a:defRPr sz="3000">
                <a:latin typeface="Calibri"/>
                <a:ea typeface="Calibri"/>
                <a:cs typeface="Calibri"/>
                <a:sym typeface="Calibri"/>
              </a:defRPr>
            </a:lvl2pPr>
            <a:lvl3pPr marL="1200150" indent="-285750">
              <a:buSzPct val="100000"/>
              <a:buFont typeface="Arial"/>
              <a:buChar char="•"/>
              <a:defRPr sz="3000">
                <a:latin typeface="Calibri"/>
                <a:ea typeface="Calibri"/>
                <a:cs typeface="Calibri"/>
                <a:sym typeface="Calibri"/>
              </a:defRPr>
            </a:lvl3pPr>
            <a:lvl4pPr marL="1714500" indent="-342900">
              <a:buSzPct val="100000"/>
              <a:buFont typeface="Arial"/>
              <a:buChar char="–"/>
              <a:defRPr sz="3000">
                <a:latin typeface="Calibri"/>
                <a:ea typeface="Calibri"/>
                <a:cs typeface="Calibri"/>
                <a:sym typeface="Calibri"/>
              </a:defRPr>
            </a:lvl4pPr>
            <a:lvl5pPr marL="2171700" indent="-342900">
              <a:buSzPct val="100000"/>
              <a:buFont typeface="Arial"/>
              <a:buChar char="»"/>
              <a:defRPr sz="3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 name="Shape 316"/>
          <p:cNvSpPr>
            <a:spLocks noGrp="1"/>
          </p:cNvSpPr>
          <p:nvPr>
            <p:ph type="sldNum" sz="quarter" idx="2"/>
          </p:nvPr>
        </p:nvSpPr>
        <p:spPr>
          <a:xfrm>
            <a:off x="8436138" y="6416992"/>
            <a:ext cx="250662" cy="243841"/>
          </a:xfrm>
          <a:prstGeom prst="rect">
            <a:avLst/>
          </a:prstGeom>
        </p:spPr>
        <p:txBody>
          <a:bodyPr wrap="none" anchor="ctr"/>
          <a:lstStyle>
            <a:lvl1pPr>
              <a:defRPr sz="1100">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chemeClr val="accent3">
            <a:lumOff val="44000"/>
          </a:schemeClr>
        </a:solidFill>
        <a:effectLst/>
      </p:bgPr>
    </p:bg>
    <p:spTree>
      <p:nvGrpSpPr>
        <p:cNvPr id="1" name=""/>
        <p:cNvGrpSpPr/>
        <p:nvPr/>
      </p:nvGrpSpPr>
      <p:grpSpPr>
        <a:xfrm>
          <a:off x="0" y="0"/>
          <a:ext cx="0" cy="0"/>
          <a:chOff x="0" y="0"/>
          <a:chExt cx="0" cy="0"/>
        </a:xfrm>
      </p:grpSpPr>
      <p:sp>
        <p:nvSpPr>
          <p:cNvPr id="323" name="Shape 323"/>
          <p:cNvSpPr>
            <a:spLocks noGrp="1"/>
          </p:cNvSpPr>
          <p:nvPr>
            <p:ph type="title"/>
          </p:nvPr>
        </p:nvSpPr>
        <p:spPr>
          <a:xfrm>
            <a:off x="892968" y="1151929"/>
            <a:ext cx="7358064" cy="2321720"/>
          </a:xfrm>
          <a:prstGeom prst="rect">
            <a:avLst/>
          </a:prstGeom>
        </p:spPr>
        <p:txBody>
          <a:bodyPr lIns="35718" tIns="35718" rIns="35718" bIns="35718" anchor="b">
            <a:normAutofit/>
          </a:bodyPr>
          <a:lstStyle>
            <a:lvl1pPr defTabSz="410765">
              <a:defRPr sz="5600">
                <a:solidFill>
                  <a:srgbClr val="000000"/>
                </a:solidFill>
                <a:latin typeface="Helvetica Light"/>
                <a:ea typeface="Helvetica Light"/>
                <a:cs typeface="Helvetica Light"/>
                <a:sym typeface="Helvetica Light"/>
              </a:defRPr>
            </a:lvl1pPr>
          </a:lstStyle>
          <a:p>
            <a:r>
              <a:t>Title Text</a:t>
            </a:r>
          </a:p>
        </p:txBody>
      </p:sp>
      <p:sp>
        <p:nvSpPr>
          <p:cNvPr id="324" name="Shape 324"/>
          <p:cNvSpPr>
            <a:spLocks noGrp="1"/>
          </p:cNvSpPr>
          <p:nvPr>
            <p:ph type="body" sz="quarter" idx="1"/>
          </p:nvPr>
        </p:nvSpPr>
        <p:spPr>
          <a:xfrm>
            <a:off x="892968" y="3536156"/>
            <a:ext cx="7358064" cy="794743"/>
          </a:xfrm>
          <a:prstGeom prst="rect">
            <a:avLst/>
          </a:prstGeom>
        </p:spPr>
        <p:txBody>
          <a:bodyPr lIns="35718" tIns="35718" rIns="35718" bIns="35718">
            <a:normAutofit/>
          </a:bodyPr>
          <a:lstStyle>
            <a:lvl1pPr marL="0" indent="0" algn="ctr" defTabSz="410765">
              <a:spcBef>
                <a:spcPts val="0"/>
              </a:spcBef>
              <a:buSzTx/>
              <a:buFontTx/>
              <a:buNone/>
              <a:defRPr sz="2200">
                <a:solidFill>
                  <a:srgbClr val="000000"/>
                </a:solidFill>
                <a:latin typeface="Helvetica Light"/>
                <a:ea typeface="Helvetica Light"/>
                <a:cs typeface="Helvetica Light"/>
                <a:sym typeface="Helvetica Light"/>
              </a:defRPr>
            </a:lvl1pPr>
            <a:lvl2pPr marL="0" indent="228600" algn="ctr" defTabSz="410765">
              <a:spcBef>
                <a:spcPts val="0"/>
              </a:spcBef>
              <a:buSzTx/>
              <a:buFontTx/>
              <a:buNone/>
              <a:defRPr sz="2200">
                <a:solidFill>
                  <a:srgbClr val="000000"/>
                </a:solidFill>
                <a:latin typeface="Helvetica Light"/>
                <a:ea typeface="Helvetica Light"/>
                <a:cs typeface="Helvetica Light"/>
                <a:sym typeface="Helvetica Light"/>
              </a:defRPr>
            </a:lvl2pPr>
            <a:lvl3pPr marL="0" indent="457200" algn="ctr" defTabSz="410765">
              <a:spcBef>
                <a:spcPts val="0"/>
              </a:spcBef>
              <a:buSzTx/>
              <a:buFontTx/>
              <a:buNone/>
              <a:defRPr sz="2200">
                <a:solidFill>
                  <a:srgbClr val="000000"/>
                </a:solidFill>
                <a:latin typeface="Helvetica Light"/>
                <a:ea typeface="Helvetica Light"/>
                <a:cs typeface="Helvetica Light"/>
                <a:sym typeface="Helvetica Light"/>
              </a:defRPr>
            </a:lvl3pPr>
            <a:lvl4pPr marL="0" indent="685800" algn="ctr" defTabSz="410765">
              <a:spcBef>
                <a:spcPts val="0"/>
              </a:spcBef>
              <a:buSzTx/>
              <a:buFontTx/>
              <a:buNone/>
              <a:defRPr sz="2200">
                <a:solidFill>
                  <a:srgbClr val="000000"/>
                </a:solidFill>
                <a:latin typeface="Helvetica Light"/>
                <a:ea typeface="Helvetica Light"/>
                <a:cs typeface="Helvetica Light"/>
                <a:sym typeface="Helvetica Light"/>
              </a:defRPr>
            </a:lvl4pPr>
            <a:lvl5pPr marL="0" indent="914400" algn="ctr" defTabSz="410765">
              <a:spcBef>
                <a:spcPts val="0"/>
              </a:spcBef>
              <a:buSzTx/>
              <a:buFont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25" name="Shape 325"/>
          <p:cNvSpPr>
            <a:spLocks noGrp="1"/>
          </p:cNvSpPr>
          <p:nvPr>
            <p:ph type="sldNum" sz="quarter" idx="2"/>
          </p:nvPr>
        </p:nvSpPr>
        <p:spPr>
          <a:xfrm>
            <a:off x="4440732" y="6505277"/>
            <a:ext cx="253607" cy="249238"/>
          </a:xfrm>
          <a:prstGeom prst="rect">
            <a:avLst/>
          </a:prstGeom>
        </p:spPr>
        <p:txBody>
          <a:bodyPr wrap="none" lIns="35718" tIns="35718" rIns="35718" bIns="35718"/>
          <a:lstStyle>
            <a:lvl1pPr algn="ctr" defTabSz="410765">
              <a:defRPr sz="12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332" name="Shape 332"/>
          <p:cNvSpPr>
            <a:spLocks noGrp="1"/>
          </p:cNvSpPr>
          <p:nvPr>
            <p:ph type="title"/>
          </p:nvPr>
        </p:nvSpPr>
        <p:spPr>
          <a:xfrm>
            <a:off x="892968" y="1151929"/>
            <a:ext cx="7358064" cy="2321720"/>
          </a:xfrm>
          <a:prstGeom prst="rect">
            <a:avLst/>
          </a:prstGeom>
        </p:spPr>
        <p:txBody>
          <a:bodyPr lIns="35718" tIns="35718" rIns="35718" bIns="35718" anchor="b">
            <a:normAutofit/>
          </a:bodyPr>
          <a:lstStyle>
            <a:lvl1pPr defTabSz="410765">
              <a:defRPr sz="5600">
                <a:solidFill>
                  <a:schemeClr val="accent3">
                    <a:lumOff val="44000"/>
                  </a:schemeClr>
                </a:solidFill>
                <a:latin typeface="Helvetica Light"/>
                <a:ea typeface="Helvetica Light"/>
                <a:cs typeface="Helvetica Light"/>
                <a:sym typeface="Helvetica Light"/>
              </a:defRPr>
            </a:lvl1pPr>
          </a:lstStyle>
          <a:p>
            <a:r>
              <a:t>Title Text</a:t>
            </a:r>
          </a:p>
        </p:txBody>
      </p:sp>
      <p:sp>
        <p:nvSpPr>
          <p:cNvPr id="333" name="Shape 333"/>
          <p:cNvSpPr>
            <a:spLocks noGrp="1"/>
          </p:cNvSpPr>
          <p:nvPr>
            <p:ph type="body" sz="quarter" idx="1"/>
          </p:nvPr>
        </p:nvSpPr>
        <p:spPr>
          <a:xfrm>
            <a:off x="892968" y="3536156"/>
            <a:ext cx="7358064" cy="794743"/>
          </a:xfrm>
          <a:prstGeom prst="rect">
            <a:avLst/>
          </a:prstGeom>
        </p:spPr>
        <p:txBody>
          <a:bodyPr lIns="35718" tIns="35718" rIns="35718" bIns="35718">
            <a:normAutofit/>
          </a:bodyPr>
          <a:lstStyle>
            <a:lvl1pPr marL="0" indent="0" algn="ctr" defTabSz="410765">
              <a:spcBef>
                <a:spcPts val="0"/>
              </a:spcBef>
              <a:buSzTx/>
              <a:buFontTx/>
              <a:buNone/>
              <a:defRPr sz="2200">
                <a:latin typeface="Helvetica Light"/>
                <a:ea typeface="Helvetica Light"/>
                <a:cs typeface="Helvetica Light"/>
                <a:sym typeface="Helvetica Light"/>
              </a:defRPr>
            </a:lvl1pPr>
            <a:lvl2pPr marL="0" indent="228600" algn="ctr" defTabSz="410765">
              <a:spcBef>
                <a:spcPts val="0"/>
              </a:spcBef>
              <a:buSzTx/>
              <a:buFontTx/>
              <a:buNone/>
              <a:defRPr sz="2200">
                <a:latin typeface="Helvetica Light"/>
                <a:ea typeface="Helvetica Light"/>
                <a:cs typeface="Helvetica Light"/>
                <a:sym typeface="Helvetica Light"/>
              </a:defRPr>
            </a:lvl2pPr>
            <a:lvl3pPr marL="0" indent="457200" algn="ctr" defTabSz="410765">
              <a:spcBef>
                <a:spcPts val="0"/>
              </a:spcBef>
              <a:buSzTx/>
              <a:buFontTx/>
              <a:buNone/>
              <a:defRPr sz="2200">
                <a:latin typeface="Helvetica Light"/>
                <a:ea typeface="Helvetica Light"/>
                <a:cs typeface="Helvetica Light"/>
                <a:sym typeface="Helvetica Light"/>
              </a:defRPr>
            </a:lvl3pPr>
            <a:lvl4pPr marL="0" indent="685800" algn="ctr" defTabSz="410765">
              <a:spcBef>
                <a:spcPts val="0"/>
              </a:spcBef>
              <a:buSzTx/>
              <a:buFontTx/>
              <a:buNone/>
              <a:defRPr sz="2200">
                <a:latin typeface="Helvetica Light"/>
                <a:ea typeface="Helvetica Light"/>
                <a:cs typeface="Helvetica Light"/>
                <a:sym typeface="Helvetica Light"/>
              </a:defRPr>
            </a:lvl4pPr>
            <a:lvl5pPr marL="0" indent="914400" algn="ctr" defTabSz="410765">
              <a:spcBef>
                <a:spcPts val="0"/>
              </a:spcBef>
              <a:buSzTx/>
              <a:buFontTx/>
              <a:buNone/>
              <a:defRPr sz="2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34" name="Shape 334"/>
          <p:cNvSpPr>
            <a:spLocks noGrp="1"/>
          </p:cNvSpPr>
          <p:nvPr>
            <p:ph type="sldNum" sz="quarter" idx="2"/>
          </p:nvPr>
        </p:nvSpPr>
        <p:spPr>
          <a:xfrm>
            <a:off x="4440732" y="6509742"/>
            <a:ext cx="253607" cy="249238"/>
          </a:xfrm>
          <a:prstGeom prst="rect">
            <a:avLst/>
          </a:prstGeom>
        </p:spPr>
        <p:txBody>
          <a:bodyPr wrap="none" lIns="35718" tIns="35718" rIns="35718" bIns="35718">
            <a:normAutofit/>
          </a:bodyPr>
          <a:lstStyle>
            <a:lvl1pPr algn="ctr" defTabSz="410765">
              <a:defRPr sz="1200">
                <a:solidFill>
                  <a:schemeClr val="accent3">
                    <a:lumOff val="44000"/>
                  </a:schemeClr>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41" name="Shape 341"/>
          <p:cNvSpPr>
            <a:spLocks noGrp="1"/>
          </p:cNvSpPr>
          <p:nvPr>
            <p:ph type="title"/>
          </p:nvPr>
        </p:nvSpPr>
        <p:spPr>
          <a:xfrm>
            <a:off x="457199" y="92075"/>
            <a:ext cx="8229601" cy="1508125"/>
          </a:xfrm>
          <a:prstGeom prst="rect">
            <a:avLst/>
          </a:prstGeom>
        </p:spPr>
        <p:txBody>
          <a:bodyPr/>
          <a:lstStyle>
            <a:lvl1pPr defTabSz="457200">
              <a:defRPr sz="4000">
                <a:solidFill>
                  <a:srgbClr val="000000"/>
                </a:solidFill>
                <a:uFill>
                  <a:solidFill>
                    <a:srgbClr val="000000"/>
                  </a:solidFill>
                </a:uFill>
                <a:latin typeface="Calibri"/>
                <a:ea typeface="Calibri"/>
                <a:cs typeface="Calibri"/>
                <a:sym typeface="Calibri"/>
              </a:defRPr>
            </a:lvl1pPr>
          </a:lstStyle>
          <a:p>
            <a:r>
              <a:t>Title Text</a:t>
            </a:r>
          </a:p>
        </p:txBody>
      </p:sp>
      <p:sp>
        <p:nvSpPr>
          <p:cNvPr id="342" name="Shape 342"/>
          <p:cNvSpPr>
            <a:spLocks noGrp="1"/>
          </p:cNvSpPr>
          <p:nvPr>
            <p:ph type="sldNum" sz="quarter" idx="2"/>
          </p:nvPr>
        </p:nvSpPr>
        <p:spPr>
          <a:xfrm>
            <a:off x="6553200" y="6423342"/>
            <a:ext cx="2133600" cy="231141"/>
          </a:xfrm>
          <a:prstGeom prst="rect">
            <a:avLst/>
          </a:prstGeom>
        </p:spPr>
        <p:txBody>
          <a:bodyPr anchor="ctr"/>
          <a:lstStyle>
            <a:lvl1pPr>
              <a:defRPr sz="900">
                <a:solidFill>
                  <a:srgbClr val="888888"/>
                </a:solidFill>
                <a:uFill>
                  <a:solidFill>
                    <a:srgbClr val="888888"/>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3399"/>
            </a:gs>
            <a:gs pos="100000">
              <a:srgbClr val="000000"/>
            </a:gs>
          </a:gsLst>
          <a:lin ang="16200000" scaled="0"/>
        </a:gradFill>
        <a:effectLst/>
      </p:bgPr>
    </p:bg>
    <p:spTree>
      <p:nvGrpSpPr>
        <p:cNvPr id="1" name=""/>
        <p:cNvGrpSpPr/>
        <p:nvPr/>
      </p:nvGrpSpPr>
      <p:grpSpPr>
        <a:xfrm>
          <a:off x="0" y="0"/>
          <a:ext cx="0" cy="0"/>
          <a:chOff x="0" y="0"/>
          <a:chExt cx="0" cy="0"/>
        </a:xfrm>
      </p:grpSpPr>
      <p:sp>
        <p:nvSpPr>
          <p:cNvPr id="349" name="Shape 349"/>
          <p:cNvSpPr>
            <a:spLocks noGrp="1"/>
          </p:cNvSpPr>
          <p:nvPr>
            <p:ph type="title"/>
          </p:nvPr>
        </p:nvSpPr>
        <p:spPr>
          <a:xfrm>
            <a:off x="685800" y="609600"/>
            <a:ext cx="7772400" cy="1143000"/>
          </a:xfrm>
          <a:prstGeom prst="rect">
            <a:avLst/>
          </a:prstGeom>
        </p:spPr>
        <p:txBody>
          <a:bodyPr>
            <a:normAutofit/>
          </a:bodyPr>
          <a:lstStyle>
            <a:lvl1pPr>
              <a:defRPr>
                <a:solidFill>
                  <a:srgbClr val="E3EBF1"/>
                </a:solidFill>
                <a:latin typeface="Times"/>
                <a:ea typeface="Times"/>
                <a:cs typeface="Times"/>
                <a:sym typeface="Times"/>
              </a:defRPr>
            </a:lvl1pPr>
          </a:lstStyle>
          <a:p>
            <a:r>
              <a:t>Title Text</a:t>
            </a:r>
          </a:p>
        </p:txBody>
      </p:sp>
      <p:sp>
        <p:nvSpPr>
          <p:cNvPr id="350" name="Shape 350"/>
          <p:cNvSpPr>
            <a:spLocks noGrp="1"/>
          </p:cNvSpPr>
          <p:nvPr>
            <p:ph type="body" idx="1"/>
          </p:nvPr>
        </p:nvSpPr>
        <p:spPr>
          <a:xfrm>
            <a:off x="685800" y="1981200"/>
            <a:ext cx="7772400" cy="4114800"/>
          </a:xfrm>
          <a:prstGeom prst="rect">
            <a:avLst/>
          </a:prstGeom>
        </p:spPr>
        <p:txBody>
          <a:bodyPr>
            <a:normAutofit/>
          </a:bodyPr>
          <a:lstStyle>
            <a:lvl1pPr>
              <a:buSzPct val="100000"/>
              <a:buFontTx/>
              <a:buChar char="»"/>
              <a:defRPr>
                <a:latin typeface="Times"/>
                <a:ea typeface="Times"/>
                <a:cs typeface="Times"/>
                <a:sym typeface="Times"/>
              </a:defRPr>
            </a:lvl1pPr>
            <a:lvl2pPr>
              <a:buSzPct val="100000"/>
              <a:buFontTx/>
              <a:buChar char="–"/>
              <a:defRPr>
                <a:latin typeface="Times"/>
                <a:ea typeface="Times"/>
                <a:cs typeface="Times"/>
                <a:sym typeface="Times"/>
              </a:defRPr>
            </a:lvl2pPr>
            <a:lvl3pPr>
              <a:buSzPct val="100000"/>
              <a:buFontTx/>
              <a:buChar char="•"/>
              <a:defRPr>
                <a:latin typeface="Times"/>
                <a:ea typeface="Times"/>
                <a:cs typeface="Times"/>
                <a:sym typeface="Times"/>
              </a:defRPr>
            </a:lvl3pPr>
            <a:lvl4pPr>
              <a:buSzPct val="100000"/>
              <a:buFontTx/>
              <a:buChar char="–"/>
              <a:defRPr>
                <a:latin typeface="Times"/>
                <a:ea typeface="Times"/>
                <a:cs typeface="Times"/>
                <a:sym typeface="Times"/>
              </a:defRPr>
            </a:lvl4pPr>
            <a:lvl5pPr>
              <a:buSzPct val="100000"/>
              <a:buFontTx/>
              <a:buChar char="»"/>
              <a:defRPr>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51" name="Shape 351"/>
          <p:cNvSpPr>
            <a:spLocks noGrp="1"/>
          </p:cNvSpPr>
          <p:nvPr>
            <p:ph type="sldNum" sz="quarter" idx="2"/>
          </p:nvPr>
        </p:nvSpPr>
        <p:spPr>
          <a:xfrm>
            <a:off x="8176259" y="6248400"/>
            <a:ext cx="281941" cy="320040"/>
          </a:xfrm>
          <a:prstGeom prst="rect">
            <a:avLst/>
          </a:prstGeom>
        </p:spPr>
        <p:txBody>
          <a:bodyPr wrap="none"/>
          <a:lstStyle>
            <a:lvl1pPr>
              <a:defRPr>
                <a:solidFill>
                  <a:schemeClr val="accent3">
                    <a:lumOff val="44000"/>
                  </a:schemeClr>
                </a:solid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3399"/>
            </a:gs>
            <a:gs pos="100000">
              <a:srgbClr val="000000"/>
            </a:gs>
          </a:gsLst>
          <a:lin ang="16200000" scaled="0"/>
        </a:gradFill>
        <a:effectLst/>
      </p:bgPr>
    </p:bg>
    <p:spTree>
      <p:nvGrpSpPr>
        <p:cNvPr id="1" name=""/>
        <p:cNvGrpSpPr/>
        <p:nvPr/>
      </p:nvGrpSpPr>
      <p:grpSpPr>
        <a:xfrm>
          <a:off x="0" y="0"/>
          <a:ext cx="0" cy="0"/>
          <a:chOff x="0" y="0"/>
          <a:chExt cx="0" cy="0"/>
        </a:xfrm>
      </p:grpSpPr>
      <p:sp>
        <p:nvSpPr>
          <p:cNvPr id="358" name="Shape 358"/>
          <p:cNvSpPr>
            <a:spLocks noGrp="1"/>
          </p:cNvSpPr>
          <p:nvPr>
            <p:ph type="title"/>
          </p:nvPr>
        </p:nvSpPr>
        <p:spPr>
          <a:xfrm>
            <a:off x="685800" y="609600"/>
            <a:ext cx="7772400" cy="1143000"/>
          </a:xfrm>
          <a:prstGeom prst="rect">
            <a:avLst/>
          </a:prstGeom>
        </p:spPr>
        <p:txBody>
          <a:bodyPr>
            <a:normAutofit/>
          </a:bodyPr>
          <a:lstStyle>
            <a:lvl1pPr>
              <a:defRPr>
                <a:solidFill>
                  <a:srgbClr val="E3EBF1"/>
                </a:solidFill>
                <a:latin typeface="Times"/>
                <a:ea typeface="Times"/>
                <a:cs typeface="Times"/>
                <a:sym typeface="Times"/>
              </a:defRPr>
            </a:lvl1pPr>
          </a:lstStyle>
          <a:p>
            <a:r>
              <a:t>Title Text</a:t>
            </a:r>
          </a:p>
        </p:txBody>
      </p:sp>
      <p:sp>
        <p:nvSpPr>
          <p:cNvPr id="359" name="Shape 359"/>
          <p:cNvSpPr>
            <a:spLocks noGrp="1"/>
          </p:cNvSpPr>
          <p:nvPr>
            <p:ph type="body" sz="half" idx="1"/>
          </p:nvPr>
        </p:nvSpPr>
        <p:spPr>
          <a:xfrm>
            <a:off x="685800" y="1981200"/>
            <a:ext cx="7772400" cy="1987401"/>
          </a:xfrm>
          <a:prstGeom prst="rect">
            <a:avLst/>
          </a:prstGeom>
        </p:spPr>
        <p:txBody>
          <a:bodyPr>
            <a:normAutofit/>
          </a:bodyPr>
          <a:lstStyle>
            <a:lvl1pPr>
              <a:buSzPct val="100000"/>
              <a:buFontTx/>
              <a:buChar char="»"/>
              <a:defRPr>
                <a:latin typeface="Times"/>
                <a:ea typeface="Times"/>
                <a:cs typeface="Times"/>
                <a:sym typeface="Times"/>
              </a:defRPr>
            </a:lvl1pPr>
            <a:lvl2pPr>
              <a:buSzPct val="100000"/>
              <a:buFontTx/>
              <a:buChar char="–"/>
              <a:defRPr>
                <a:latin typeface="Times"/>
                <a:ea typeface="Times"/>
                <a:cs typeface="Times"/>
                <a:sym typeface="Times"/>
              </a:defRPr>
            </a:lvl2pPr>
            <a:lvl3pPr>
              <a:buSzPct val="100000"/>
              <a:buFontTx/>
              <a:buChar char="•"/>
              <a:defRPr>
                <a:latin typeface="Times"/>
                <a:ea typeface="Times"/>
                <a:cs typeface="Times"/>
                <a:sym typeface="Times"/>
              </a:defRPr>
            </a:lvl3pPr>
            <a:lvl4pPr>
              <a:buSzPct val="100000"/>
              <a:buFontTx/>
              <a:buChar char="–"/>
              <a:defRPr>
                <a:latin typeface="Times"/>
                <a:ea typeface="Times"/>
                <a:cs typeface="Times"/>
                <a:sym typeface="Times"/>
              </a:defRPr>
            </a:lvl4pPr>
            <a:lvl5pPr>
              <a:buSzPct val="100000"/>
              <a:buFontTx/>
              <a:buChar char="»"/>
              <a:defRPr>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8176259" y="6248400"/>
            <a:ext cx="281941" cy="320040"/>
          </a:xfrm>
          <a:prstGeom prst="rect">
            <a:avLst/>
          </a:prstGeom>
        </p:spPr>
        <p:txBody>
          <a:bodyPr wrap="none"/>
          <a:lstStyle>
            <a:lvl1pPr>
              <a:defRPr>
                <a:solidFill>
                  <a:schemeClr val="accent3">
                    <a:lumOff val="44000"/>
                  </a:schemeClr>
                </a:solid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7" name="Shape 37"/>
          <p:cNvSpPr>
            <a:spLocks noGrp="1"/>
          </p:cNvSpPr>
          <p:nvPr>
            <p:ph type="sldNum" sz="quarter" idx="2"/>
          </p:nvPr>
        </p:nvSpPr>
        <p:spPr>
          <a:prstGeom prst="rect">
            <a:avLst/>
          </a:prstGeom>
        </p:spPr>
        <p:txBody>
          <a:bodyPr/>
          <a:lstStyle/>
          <a:p>
            <a:fld id="{86CB4B4D-7CA3-9044-876B-883B54F8677D}" type="slidenum">
              <a:t>‹#›</a:t>
            </a:fld>
            <a:endParaRPr/>
          </a:p>
        </p:txBody>
      </p:sp>
      <p:sp>
        <p:nvSpPr>
          <p:cNvPr id="38" name="Shape 38"/>
          <p:cNvSpPr>
            <a:spLocks noGrp="1"/>
          </p:cNvSpPr>
          <p:nvPr>
            <p:ph type="title"/>
          </p:nvPr>
        </p:nvSpPr>
        <p:spPr>
          <a:xfrm>
            <a:off x="1270000" y="609600"/>
            <a:ext cx="6718300" cy="1143000"/>
          </a:xfrm>
          <a:prstGeom prst="rect">
            <a:avLst/>
          </a:prstGeom>
        </p:spPr>
        <p:txBody>
          <a:bodyPr/>
          <a:lstStyle/>
          <a:p>
            <a:r>
              <a:t>Title Text</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3399"/>
            </a:gs>
            <a:gs pos="100000">
              <a:srgbClr val="000000"/>
            </a:gs>
          </a:gsLst>
          <a:lin ang="16200000" scaled="0"/>
        </a:gradFill>
        <a:effectLst/>
      </p:bgPr>
    </p:bg>
    <p:spTree>
      <p:nvGrpSpPr>
        <p:cNvPr id="1" name=""/>
        <p:cNvGrpSpPr/>
        <p:nvPr/>
      </p:nvGrpSpPr>
      <p:grpSpPr>
        <a:xfrm>
          <a:off x="0" y="0"/>
          <a:ext cx="0" cy="0"/>
          <a:chOff x="0" y="0"/>
          <a:chExt cx="0" cy="0"/>
        </a:xfrm>
      </p:grpSpPr>
      <p:sp>
        <p:nvSpPr>
          <p:cNvPr id="367" name="Shape 367"/>
          <p:cNvSpPr>
            <a:spLocks noGrp="1"/>
          </p:cNvSpPr>
          <p:nvPr>
            <p:ph type="title"/>
          </p:nvPr>
        </p:nvSpPr>
        <p:spPr>
          <a:xfrm>
            <a:off x="685800" y="609600"/>
            <a:ext cx="7772400" cy="1143000"/>
          </a:xfrm>
          <a:prstGeom prst="rect">
            <a:avLst/>
          </a:prstGeom>
        </p:spPr>
        <p:txBody>
          <a:bodyPr>
            <a:normAutofit/>
          </a:bodyPr>
          <a:lstStyle>
            <a:lvl1pPr>
              <a:defRPr>
                <a:solidFill>
                  <a:srgbClr val="E3EBF1"/>
                </a:solidFill>
                <a:latin typeface="Times"/>
                <a:ea typeface="Times"/>
                <a:cs typeface="Times"/>
                <a:sym typeface="Times"/>
              </a:defRPr>
            </a:lvl1pPr>
          </a:lstStyle>
          <a:p>
            <a:r>
              <a:t>Title Text</a:t>
            </a:r>
          </a:p>
        </p:txBody>
      </p:sp>
      <p:sp>
        <p:nvSpPr>
          <p:cNvPr id="368" name="Shape 368"/>
          <p:cNvSpPr>
            <a:spLocks noGrp="1"/>
          </p:cNvSpPr>
          <p:nvPr>
            <p:ph type="sldNum" sz="quarter" idx="2"/>
          </p:nvPr>
        </p:nvSpPr>
        <p:spPr>
          <a:xfrm>
            <a:off x="8176259" y="6248400"/>
            <a:ext cx="281941" cy="320040"/>
          </a:xfrm>
          <a:prstGeom prst="rect">
            <a:avLst/>
          </a:prstGeom>
        </p:spPr>
        <p:txBody>
          <a:bodyPr wrap="none"/>
          <a:lstStyle>
            <a:lvl1pPr>
              <a:defRPr>
                <a:solidFill>
                  <a:schemeClr val="accent3">
                    <a:lumOff val="44000"/>
                  </a:schemeClr>
                </a:solid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3399"/>
            </a:gs>
            <a:gs pos="100000">
              <a:srgbClr val="000000"/>
            </a:gs>
          </a:gsLst>
          <a:lin ang="16200000" scaled="0"/>
        </a:gradFill>
        <a:effectLst/>
      </p:bgPr>
    </p:bg>
    <p:spTree>
      <p:nvGrpSpPr>
        <p:cNvPr id="1" name=""/>
        <p:cNvGrpSpPr/>
        <p:nvPr/>
      </p:nvGrpSpPr>
      <p:grpSpPr>
        <a:xfrm>
          <a:off x="0" y="0"/>
          <a:ext cx="0" cy="0"/>
          <a:chOff x="0" y="0"/>
          <a:chExt cx="0" cy="0"/>
        </a:xfrm>
      </p:grpSpPr>
      <p:sp>
        <p:nvSpPr>
          <p:cNvPr id="375" name="Shape 375"/>
          <p:cNvSpPr>
            <a:spLocks noGrp="1"/>
          </p:cNvSpPr>
          <p:nvPr>
            <p:ph type="title"/>
          </p:nvPr>
        </p:nvSpPr>
        <p:spPr>
          <a:xfrm>
            <a:off x="685800" y="609600"/>
            <a:ext cx="7772400" cy="1143000"/>
          </a:xfrm>
          <a:prstGeom prst="rect">
            <a:avLst/>
          </a:prstGeom>
        </p:spPr>
        <p:txBody>
          <a:bodyPr>
            <a:normAutofit/>
          </a:bodyPr>
          <a:lstStyle>
            <a:lvl1pPr>
              <a:defRPr>
                <a:solidFill>
                  <a:srgbClr val="E3EBF1"/>
                </a:solidFill>
                <a:latin typeface="Times"/>
                <a:ea typeface="Times"/>
                <a:cs typeface="Times"/>
                <a:sym typeface="Times"/>
              </a:defRPr>
            </a:lvl1pPr>
          </a:lstStyle>
          <a:p>
            <a:r>
              <a:t>Title Text</a:t>
            </a:r>
          </a:p>
        </p:txBody>
      </p:sp>
      <p:sp>
        <p:nvSpPr>
          <p:cNvPr id="376" name="Shape 376"/>
          <p:cNvSpPr>
            <a:spLocks noGrp="1"/>
          </p:cNvSpPr>
          <p:nvPr>
            <p:ph type="body" idx="1"/>
          </p:nvPr>
        </p:nvSpPr>
        <p:spPr>
          <a:xfrm>
            <a:off x="685800" y="1981200"/>
            <a:ext cx="7772400" cy="4114800"/>
          </a:xfrm>
          <a:prstGeom prst="rect">
            <a:avLst/>
          </a:prstGeom>
        </p:spPr>
        <p:txBody>
          <a:bodyPr>
            <a:normAutofit/>
          </a:bodyPr>
          <a:lstStyle>
            <a:lvl1pPr>
              <a:buSzPct val="100000"/>
              <a:buFontTx/>
              <a:buChar char="»"/>
              <a:defRPr>
                <a:latin typeface="Times"/>
                <a:ea typeface="Times"/>
                <a:cs typeface="Times"/>
                <a:sym typeface="Times"/>
              </a:defRPr>
            </a:lvl1pPr>
            <a:lvl2pPr>
              <a:buSzPct val="100000"/>
              <a:buFontTx/>
              <a:buChar char="–"/>
              <a:defRPr>
                <a:latin typeface="Times"/>
                <a:ea typeface="Times"/>
                <a:cs typeface="Times"/>
                <a:sym typeface="Times"/>
              </a:defRPr>
            </a:lvl2pPr>
            <a:lvl3pPr>
              <a:buSzPct val="100000"/>
              <a:buFontTx/>
              <a:buChar char="•"/>
              <a:defRPr>
                <a:latin typeface="Times"/>
                <a:ea typeface="Times"/>
                <a:cs typeface="Times"/>
                <a:sym typeface="Times"/>
              </a:defRPr>
            </a:lvl3pPr>
            <a:lvl4pPr>
              <a:buSzPct val="100000"/>
              <a:buFontTx/>
              <a:buChar char="–"/>
              <a:defRPr>
                <a:latin typeface="Times"/>
                <a:ea typeface="Times"/>
                <a:cs typeface="Times"/>
                <a:sym typeface="Times"/>
              </a:defRPr>
            </a:lvl4pPr>
            <a:lvl5pPr>
              <a:buSzPct val="100000"/>
              <a:buFontTx/>
              <a:buChar char="»"/>
              <a:defRPr>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77" name="Shape 377"/>
          <p:cNvSpPr>
            <a:spLocks noGrp="1"/>
          </p:cNvSpPr>
          <p:nvPr>
            <p:ph type="sldNum" sz="quarter" idx="2"/>
          </p:nvPr>
        </p:nvSpPr>
        <p:spPr>
          <a:xfrm>
            <a:off x="8176259" y="6248400"/>
            <a:ext cx="281941" cy="320040"/>
          </a:xfrm>
          <a:prstGeom prst="rect">
            <a:avLst/>
          </a:prstGeom>
        </p:spPr>
        <p:txBody>
          <a:bodyPr wrap="none"/>
          <a:lstStyle>
            <a:lvl1pPr>
              <a:defRPr>
                <a:solidFill>
                  <a:schemeClr val="accent3">
                    <a:lumOff val="44000"/>
                  </a:schemeClr>
                </a:solid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3399"/>
            </a:gs>
            <a:gs pos="100000">
              <a:srgbClr val="000000"/>
            </a:gs>
          </a:gsLst>
          <a:lin ang="16200000" scaled="0"/>
        </a:gradFill>
        <a:effectLst/>
      </p:bgPr>
    </p:bg>
    <p:spTree>
      <p:nvGrpSpPr>
        <p:cNvPr id="1" name=""/>
        <p:cNvGrpSpPr/>
        <p:nvPr/>
      </p:nvGrpSpPr>
      <p:grpSpPr>
        <a:xfrm>
          <a:off x="0" y="0"/>
          <a:ext cx="0" cy="0"/>
          <a:chOff x="0" y="0"/>
          <a:chExt cx="0" cy="0"/>
        </a:xfrm>
      </p:grpSpPr>
      <p:sp>
        <p:nvSpPr>
          <p:cNvPr id="384" name="Shape 384"/>
          <p:cNvSpPr>
            <a:spLocks noGrp="1"/>
          </p:cNvSpPr>
          <p:nvPr>
            <p:ph type="body" idx="1"/>
          </p:nvPr>
        </p:nvSpPr>
        <p:spPr>
          <a:xfrm>
            <a:off x="685800" y="609600"/>
            <a:ext cx="7772400" cy="5486400"/>
          </a:xfrm>
          <a:prstGeom prst="rect">
            <a:avLst/>
          </a:prstGeom>
        </p:spPr>
        <p:txBody>
          <a:bodyPr>
            <a:normAutofit/>
          </a:bodyPr>
          <a:lstStyle>
            <a:lvl1pPr>
              <a:buSzPct val="100000"/>
              <a:buFontTx/>
              <a:buChar char="»"/>
              <a:defRPr>
                <a:latin typeface="Times"/>
                <a:ea typeface="Times"/>
                <a:cs typeface="Times"/>
                <a:sym typeface="Times"/>
              </a:defRPr>
            </a:lvl1pPr>
            <a:lvl2pPr>
              <a:buSzPct val="100000"/>
              <a:buFontTx/>
              <a:buChar char="–"/>
              <a:defRPr>
                <a:latin typeface="Times"/>
                <a:ea typeface="Times"/>
                <a:cs typeface="Times"/>
                <a:sym typeface="Times"/>
              </a:defRPr>
            </a:lvl2pPr>
            <a:lvl3pPr>
              <a:buSzPct val="100000"/>
              <a:buFontTx/>
              <a:buChar char="•"/>
              <a:defRPr>
                <a:latin typeface="Times"/>
                <a:ea typeface="Times"/>
                <a:cs typeface="Times"/>
                <a:sym typeface="Times"/>
              </a:defRPr>
            </a:lvl3pPr>
            <a:lvl4pPr>
              <a:buSzPct val="100000"/>
              <a:buFontTx/>
              <a:buChar char="–"/>
              <a:defRPr>
                <a:latin typeface="Times"/>
                <a:ea typeface="Times"/>
                <a:cs typeface="Times"/>
                <a:sym typeface="Times"/>
              </a:defRPr>
            </a:lvl4pPr>
            <a:lvl5pPr>
              <a:buSzPct val="100000"/>
              <a:buFontTx/>
              <a:buChar char="»"/>
              <a:defRPr>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85" name="Shape 385"/>
          <p:cNvSpPr>
            <a:spLocks noGrp="1"/>
          </p:cNvSpPr>
          <p:nvPr>
            <p:ph type="sldNum" sz="quarter" idx="2"/>
          </p:nvPr>
        </p:nvSpPr>
        <p:spPr>
          <a:xfrm>
            <a:off x="8176259" y="6248400"/>
            <a:ext cx="281941" cy="320040"/>
          </a:xfrm>
          <a:prstGeom prst="rect">
            <a:avLst/>
          </a:prstGeom>
        </p:spPr>
        <p:txBody>
          <a:bodyPr wrap="none"/>
          <a:lstStyle>
            <a:lvl1pPr>
              <a:defRPr>
                <a:solidFill>
                  <a:schemeClr val="accent3">
                    <a:lumOff val="44000"/>
                  </a:schemeClr>
                </a:solid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3399"/>
            </a:gs>
            <a:gs pos="100000">
              <a:srgbClr val="000000"/>
            </a:gs>
          </a:gsLst>
          <a:lin ang="16200000" scaled="0"/>
        </a:gradFill>
        <a:effectLst/>
      </p:bgPr>
    </p:bg>
    <p:spTree>
      <p:nvGrpSpPr>
        <p:cNvPr id="1" name=""/>
        <p:cNvGrpSpPr/>
        <p:nvPr/>
      </p:nvGrpSpPr>
      <p:grpSpPr>
        <a:xfrm>
          <a:off x="0" y="0"/>
          <a:ext cx="0" cy="0"/>
          <a:chOff x="0" y="0"/>
          <a:chExt cx="0" cy="0"/>
        </a:xfrm>
      </p:grpSpPr>
      <p:sp>
        <p:nvSpPr>
          <p:cNvPr id="392" name="Shape 392"/>
          <p:cNvSpPr>
            <a:spLocks noGrp="1"/>
          </p:cNvSpPr>
          <p:nvPr>
            <p:ph type="title"/>
          </p:nvPr>
        </p:nvSpPr>
        <p:spPr>
          <a:xfrm>
            <a:off x="685800" y="609600"/>
            <a:ext cx="7772400" cy="1143000"/>
          </a:xfrm>
          <a:prstGeom prst="rect">
            <a:avLst/>
          </a:prstGeom>
        </p:spPr>
        <p:txBody>
          <a:bodyPr>
            <a:normAutofit/>
          </a:bodyPr>
          <a:lstStyle>
            <a:lvl1pPr>
              <a:defRPr>
                <a:solidFill>
                  <a:srgbClr val="E3EBF1"/>
                </a:solidFill>
                <a:latin typeface="Times"/>
                <a:ea typeface="Times"/>
                <a:cs typeface="Times"/>
                <a:sym typeface="Times"/>
              </a:defRPr>
            </a:lvl1pPr>
          </a:lstStyle>
          <a:p>
            <a:r>
              <a:t>Title Text</a:t>
            </a:r>
          </a:p>
        </p:txBody>
      </p:sp>
      <p:sp>
        <p:nvSpPr>
          <p:cNvPr id="393" name="Shape 393"/>
          <p:cNvSpPr>
            <a:spLocks noGrp="1"/>
          </p:cNvSpPr>
          <p:nvPr>
            <p:ph type="body" sz="half" idx="1"/>
          </p:nvPr>
        </p:nvSpPr>
        <p:spPr>
          <a:xfrm>
            <a:off x="685799" y="1981200"/>
            <a:ext cx="3814235" cy="4114800"/>
          </a:xfrm>
          <a:prstGeom prst="rect">
            <a:avLst/>
          </a:prstGeom>
        </p:spPr>
        <p:txBody>
          <a:bodyPr>
            <a:normAutofit/>
          </a:bodyPr>
          <a:lstStyle>
            <a:lvl1pPr>
              <a:buSzPct val="100000"/>
              <a:buFontTx/>
              <a:buChar char="»"/>
              <a:defRPr>
                <a:latin typeface="Times"/>
                <a:ea typeface="Times"/>
                <a:cs typeface="Times"/>
                <a:sym typeface="Times"/>
              </a:defRPr>
            </a:lvl1pPr>
            <a:lvl2pPr>
              <a:buSzPct val="100000"/>
              <a:buFontTx/>
              <a:buChar char="–"/>
              <a:defRPr>
                <a:latin typeface="Times"/>
                <a:ea typeface="Times"/>
                <a:cs typeface="Times"/>
                <a:sym typeface="Times"/>
              </a:defRPr>
            </a:lvl2pPr>
            <a:lvl3pPr>
              <a:buSzPct val="100000"/>
              <a:buFontTx/>
              <a:buChar char="•"/>
              <a:defRPr>
                <a:latin typeface="Times"/>
                <a:ea typeface="Times"/>
                <a:cs typeface="Times"/>
                <a:sym typeface="Times"/>
              </a:defRPr>
            </a:lvl3pPr>
            <a:lvl4pPr>
              <a:buSzPct val="100000"/>
              <a:buFontTx/>
              <a:buChar char="–"/>
              <a:defRPr>
                <a:latin typeface="Times"/>
                <a:ea typeface="Times"/>
                <a:cs typeface="Times"/>
                <a:sym typeface="Times"/>
              </a:defRPr>
            </a:lvl4pPr>
            <a:lvl5pPr>
              <a:buSzPct val="100000"/>
              <a:buFontTx/>
              <a:buChar char="»"/>
              <a:defRPr>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94" name="Shape 394"/>
          <p:cNvSpPr>
            <a:spLocks noGrp="1"/>
          </p:cNvSpPr>
          <p:nvPr>
            <p:ph type="body" sz="half" idx="13"/>
          </p:nvPr>
        </p:nvSpPr>
        <p:spPr>
          <a:xfrm>
            <a:off x="4643966" y="1981200"/>
            <a:ext cx="3814234" cy="4114800"/>
          </a:xfrm>
          <a:prstGeom prst="rect">
            <a:avLst/>
          </a:prstGeom>
        </p:spPr>
        <p:txBody>
          <a:bodyPr>
            <a:normAutofit/>
          </a:bodyPr>
          <a:lstStyle/>
          <a:p>
            <a:pPr>
              <a:buSzPct val="100000"/>
              <a:buFontTx/>
              <a:buChar char="•"/>
              <a:defRPr>
                <a:latin typeface="Times"/>
                <a:ea typeface="Times"/>
                <a:cs typeface="Times"/>
                <a:sym typeface="Times"/>
              </a:defRPr>
            </a:pPr>
            <a:endParaRPr/>
          </a:p>
        </p:txBody>
      </p:sp>
      <p:sp>
        <p:nvSpPr>
          <p:cNvPr id="395" name="Shape 395"/>
          <p:cNvSpPr>
            <a:spLocks noGrp="1"/>
          </p:cNvSpPr>
          <p:nvPr>
            <p:ph type="sldNum" sz="quarter" idx="2"/>
          </p:nvPr>
        </p:nvSpPr>
        <p:spPr>
          <a:xfrm>
            <a:off x="8176259" y="6248400"/>
            <a:ext cx="281941" cy="320040"/>
          </a:xfrm>
          <a:prstGeom prst="rect">
            <a:avLst/>
          </a:prstGeom>
        </p:spPr>
        <p:txBody>
          <a:bodyPr wrap="none"/>
          <a:lstStyle>
            <a:lvl1pPr>
              <a:defRPr>
                <a:solidFill>
                  <a:schemeClr val="accent3">
                    <a:lumOff val="44000"/>
                  </a:schemeClr>
                </a:solid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402" name="Shape 402"/>
          <p:cNvSpPr>
            <a:spLocks noGrp="1"/>
          </p:cNvSpPr>
          <p:nvPr>
            <p:ph type="title"/>
          </p:nvPr>
        </p:nvSpPr>
        <p:spPr>
          <a:xfrm>
            <a:off x="457200" y="92076"/>
            <a:ext cx="8229600" cy="1508125"/>
          </a:xfrm>
          <a:prstGeom prst="rect">
            <a:avLst/>
          </a:prstGeom>
        </p:spPr>
        <p:txBody>
          <a:bodyPr/>
          <a:lstStyle>
            <a:lvl1pPr defTabSz="457200">
              <a:defRPr>
                <a:solidFill>
                  <a:srgbClr val="000000"/>
                </a:solidFill>
                <a:uFill>
                  <a:solidFill>
                    <a:srgbClr val="000000"/>
                  </a:solidFill>
                </a:uFill>
                <a:latin typeface="Calibri"/>
                <a:ea typeface="Calibri"/>
                <a:cs typeface="Calibri"/>
                <a:sym typeface="Calibri"/>
              </a:defRPr>
            </a:lvl1pPr>
          </a:lstStyle>
          <a:p>
            <a:r>
              <a:t>Title Text</a:t>
            </a:r>
          </a:p>
        </p:txBody>
      </p:sp>
      <p:sp>
        <p:nvSpPr>
          <p:cNvPr id="403" name="Shape 403"/>
          <p:cNvSpPr>
            <a:spLocks noGrp="1"/>
          </p:cNvSpPr>
          <p:nvPr>
            <p:ph type="sldNum" sz="quarter" idx="2"/>
          </p:nvPr>
        </p:nvSpPr>
        <p:spPr>
          <a:xfrm>
            <a:off x="6553200" y="6404292"/>
            <a:ext cx="2133600" cy="269241"/>
          </a:xfrm>
          <a:prstGeom prst="rect">
            <a:avLst/>
          </a:prstGeom>
        </p:spPr>
        <p:txBody>
          <a:bodyPr anchor="ctr"/>
          <a:lstStyle>
            <a:lvl1pPr>
              <a:defRPr sz="1200">
                <a:solidFill>
                  <a:srgbClr val="888888"/>
                </a:solidFill>
                <a:uFill>
                  <a:solidFill>
                    <a:srgbClr val="888888"/>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410" name="Shape 410"/>
          <p:cNvSpPr>
            <a:spLocks noGrp="1"/>
          </p:cNvSpPr>
          <p:nvPr>
            <p:ph type="sldNum" sz="quarter" idx="2"/>
          </p:nvPr>
        </p:nvSpPr>
        <p:spPr>
          <a:xfrm>
            <a:off x="6553200" y="6404292"/>
            <a:ext cx="2133600" cy="269241"/>
          </a:xfrm>
          <a:prstGeom prst="rect">
            <a:avLst/>
          </a:prstGeom>
        </p:spPr>
        <p:txBody>
          <a:bodyPr anchor="ctr"/>
          <a:lstStyle>
            <a:lvl1pPr>
              <a:defRPr sz="1200">
                <a:solidFill>
                  <a:srgbClr val="888888"/>
                </a:solidFill>
                <a:uFill>
                  <a:solidFill>
                    <a:srgbClr val="888888"/>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557C4B-9087-44C7-9A88-334C4BBD2AEF}"/>
              </a:ext>
            </a:extLst>
          </p:cNvPr>
          <p:cNvSpPr>
            <a:spLocks noGrp="1"/>
          </p:cNvSpPr>
          <p:nvPr>
            <p:ph type="ctrTitle"/>
          </p:nvPr>
        </p:nvSpPr>
        <p:spPr>
          <a:xfrm>
            <a:off x="1143000" y="1122363"/>
            <a:ext cx="6858000" cy="2387600"/>
          </a:xfrm>
        </p:spPr>
        <p:txBody>
          <a:bodyPr anchor="b"/>
          <a:lstStyle>
            <a:lvl1pPr algn="ctr">
              <a:defRPr sz="4500"/>
            </a:lvl1pPr>
          </a:lstStyle>
          <a:p>
            <a:r>
              <a:rPr lang="nb-NO"/>
              <a:t>Klikk for å redigere tittelstil</a:t>
            </a:r>
          </a:p>
        </p:txBody>
      </p:sp>
      <p:sp>
        <p:nvSpPr>
          <p:cNvPr id="3" name="Undertittel 2">
            <a:extLst>
              <a:ext uri="{FF2B5EF4-FFF2-40B4-BE49-F238E27FC236}">
                <a16:creationId xmlns:a16="http://schemas.microsoft.com/office/drawing/2014/main" id="{66D9AD54-B3DB-47D6-82EC-FEC5A0C33DA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4" name="Plassholder for dato 3">
            <a:extLst>
              <a:ext uri="{FF2B5EF4-FFF2-40B4-BE49-F238E27FC236}">
                <a16:creationId xmlns:a16="http://schemas.microsoft.com/office/drawing/2014/main" id="{DE3C529D-7C82-4610-82FC-02EB880D6924}"/>
              </a:ext>
            </a:extLst>
          </p:cNvPr>
          <p:cNvSpPr>
            <a:spLocks noGrp="1"/>
          </p:cNvSpPr>
          <p:nvPr>
            <p:ph type="dt" sz="half" idx="10"/>
          </p:nvPr>
        </p:nvSpPr>
        <p:spPr/>
        <p:txBody>
          <a:bodyPr/>
          <a:lstStyle/>
          <a:p>
            <a:fld id="{A0E25CF8-B442-4CA2-BE15-31A3DED67F74}" type="datetimeFigureOut">
              <a:rPr lang="nb-NO" smtClean="0"/>
              <a:t>09.02.2020</a:t>
            </a:fld>
            <a:endParaRPr lang="nb-NO"/>
          </a:p>
        </p:txBody>
      </p:sp>
      <p:sp>
        <p:nvSpPr>
          <p:cNvPr id="5" name="Plassholder for bunntekst 4">
            <a:extLst>
              <a:ext uri="{FF2B5EF4-FFF2-40B4-BE49-F238E27FC236}">
                <a16:creationId xmlns:a16="http://schemas.microsoft.com/office/drawing/2014/main" id="{520161E1-7FA6-4EE5-B2AE-E03627B906E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A00677F-A95E-42B0-8BC1-EC3480CFD0E7}"/>
              </a:ext>
            </a:extLst>
          </p:cNvPr>
          <p:cNvSpPr>
            <a:spLocks noGrp="1"/>
          </p:cNvSpPr>
          <p:nvPr>
            <p:ph type="sldNum" sz="quarter" idx="12"/>
          </p:nvPr>
        </p:nvSpPr>
        <p:spPr>
          <a:xfrm>
            <a:off x="6553200" y="6248400"/>
            <a:ext cx="1905000" cy="307777"/>
          </a:xfrm>
        </p:spPr>
        <p:txBody>
          <a:bodyPr/>
          <a:lstStyle/>
          <a:p>
            <a:fld id="{9F09BED7-332C-4F4D-BD59-96FD71FE95E7}" type="slidenum">
              <a:rPr lang="nb-NO" smtClean="0"/>
              <a:t>‹#›</a:t>
            </a:fld>
            <a:endParaRPr lang="nb-NO"/>
          </a:p>
        </p:txBody>
      </p:sp>
    </p:spTree>
    <p:extLst>
      <p:ext uri="{BB962C8B-B14F-4D97-AF65-F5344CB8AC3E}">
        <p14:creationId xmlns:p14="http://schemas.microsoft.com/office/powerpoint/2010/main" val="187272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5" name="Shape 45"/>
          <p:cNvSpPr>
            <a:spLocks noGrp="1"/>
          </p:cNvSpPr>
          <p:nvPr>
            <p:ph type="sldNum" sz="quarter" idx="2"/>
          </p:nvPr>
        </p:nvSpPr>
        <p:spPr>
          <a:prstGeom prst="rect">
            <a:avLst/>
          </a:prstGeom>
        </p:spPr>
        <p:txBody>
          <a:bodyPr/>
          <a:lstStyle/>
          <a:p>
            <a:fld id="{86CB4B4D-7CA3-9044-876B-883B54F8677D}" type="slidenum">
              <a:t>‹#›</a:t>
            </a:fld>
            <a:endParaRPr/>
          </a:p>
        </p:txBody>
      </p:sp>
      <p:sp>
        <p:nvSpPr>
          <p:cNvPr id="46" name="Shape 46"/>
          <p:cNvSpPr>
            <a:spLocks noGrp="1"/>
          </p:cNvSpPr>
          <p:nvPr>
            <p:ph type="title"/>
          </p:nvPr>
        </p:nvSpPr>
        <p:spPr>
          <a:xfrm>
            <a:off x="1270000" y="381000"/>
            <a:ext cx="6718300" cy="1600200"/>
          </a:xfrm>
          <a:prstGeom prst="rect">
            <a:avLst/>
          </a:prstGeom>
        </p:spPr>
        <p:txBody>
          <a:bodyPr/>
          <a:lstStyle/>
          <a:p>
            <a:r>
              <a:t>Title Text</a:t>
            </a:r>
          </a:p>
        </p:txBody>
      </p:sp>
      <p:sp>
        <p:nvSpPr>
          <p:cNvPr id="47" name="Shape 47"/>
          <p:cNvSpPr>
            <a:spLocks noGrp="1"/>
          </p:cNvSpPr>
          <p:nvPr>
            <p:ph type="body" sz="half" idx="1"/>
          </p:nvPr>
        </p:nvSpPr>
        <p:spPr>
          <a:xfrm>
            <a:off x="685799" y="1981200"/>
            <a:ext cx="3814235" cy="48768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000080"/>
        </a:solidFill>
        <a:effectLst/>
      </p:bgPr>
    </p:bg>
    <p:spTree>
      <p:nvGrpSpPr>
        <p:cNvPr id="1" name=""/>
        <p:cNvGrpSpPr/>
        <p:nvPr/>
      </p:nvGrpSpPr>
      <p:grpSpPr>
        <a:xfrm>
          <a:off x="0" y="0"/>
          <a:ext cx="0" cy="0"/>
          <a:chOff x="0" y="0"/>
          <a:chExt cx="0" cy="0"/>
        </a:xfrm>
      </p:grpSpPr>
      <p:sp>
        <p:nvSpPr>
          <p:cNvPr id="54" name="Shape 54"/>
          <p:cNvSpPr>
            <a:spLocks noGrp="1"/>
          </p:cNvSpPr>
          <p:nvPr>
            <p:ph type="title"/>
          </p:nvPr>
        </p:nvSpPr>
        <p:spPr>
          <a:xfrm>
            <a:off x="685800" y="282575"/>
            <a:ext cx="7772400" cy="3146425"/>
          </a:xfrm>
          <a:prstGeom prst="rect">
            <a:avLst/>
          </a:prstGeom>
        </p:spPr>
        <p:txBody>
          <a:bodyPr anchor="b"/>
          <a:lstStyle>
            <a:lvl1pPr>
              <a:defRPr>
                <a:solidFill>
                  <a:schemeClr val="accent3">
                    <a:lumOff val="44000"/>
                  </a:schemeClr>
                </a:solidFill>
                <a:effectLst>
                  <a:outerShdw blurRad="12700" dist="25400" dir="2700000" rotWithShape="0">
                    <a:srgbClr val="000000"/>
                  </a:outerShdw>
                </a:effectLst>
                <a:latin typeface="Chalkboard"/>
                <a:ea typeface="Chalkboard"/>
                <a:cs typeface="Chalkboard"/>
                <a:sym typeface="Chalkboard"/>
              </a:defRPr>
            </a:lvl1pPr>
          </a:lstStyle>
          <a:p>
            <a:r>
              <a:t>Title Text</a:t>
            </a:r>
          </a:p>
        </p:txBody>
      </p:sp>
      <p:sp>
        <p:nvSpPr>
          <p:cNvPr id="55" name="Shape 55"/>
          <p:cNvSpPr>
            <a:spLocks noGrp="1"/>
          </p:cNvSpPr>
          <p:nvPr>
            <p:ph type="body" sz="half" idx="1"/>
          </p:nvPr>
        </p:nvSpPr>
        <p:spPr>
          <a:xfrm>
            <a:off x="1371600" y="3886200"/>
            <a:ext cx="6400800" cy="2971800"/>
          </a:xfrm>
          <a:prstGeom prst="rect">
            <a:avLst/>
          </a:prstGeom>
        </p:spPr>
        <p:txBody>
          <a:bodyPr/>
          <a:lstStyle>
            <a:lvl1pPr marL="0" indent="0" algn="ctr">
              <a:buSzTx/>
              <a:buFontTx/>
              <a:buNone/>
              <a:defRPr>
                <a:effectLst>
                  <a:outerShdw blurRad="12700" dist="25400" dir="2700000" rotWithShape="0">
                    <a:srgbClr val="000000"/>
                  </a:outerShdw>
                </a:effectLst>
                <a:latin typeface="Chalkboard"/>
                <a:ea typeface="Chalkboard"/>
                <a:cs typeface="Chalkboard"/>
                <a:sym typeface="Chalkboard"/>
              </a:defRPr>
            </a:lvl1pPr>
            <a:lvl2pPr marL="0" indent="457200" algn="ctr">
              <a:buSzTx/>
              <a:buFontTx/>
              <a:buNone/>
              <a:defRPr>
                <a:effectLst>
                  <a:outerShdw blurRad="12700" dist="25400" dir="2700000" rotWithShape="0">
                    <a:srgbClr val="000000"/>
                  </a:outerShdw>
                </a:effectLst>
                <a:latin typeface="Chalkboard"/>
                <a:ea typeface="Chalkboard"/>
                <a:cs typeface="Chalkboard"/>
                <a:sym typeface="Chalkboard"/>
              </a:defRPr>
            </a:lvl2pPr>
            <a:lvl3pPr marL="0" indent="914400" algn="ctr">
              <a:buSzTx/>
              <a:buFontTx/>
              <a:buNone/>
              <a:defRPr>
                <a:effectLst>
                  <a:outerShdw blurRad="12700" dist="25400" dir="2700000" rotWithShape="0">
                    <a:srgbClr val="000000"/>
                  </a:outerShdw>
                </a:effectLst>
                <a:latin typeface="Chalkboard"/>
                <a:ea typeface="Chalkboard"/>
                <a:cs typeface="Chalkboard"/>
                <a:sym typeface="Chalkboard"/>
              </a:defRPr>
            </a:lvl3pPr>
            <a:lvl4pPr marL="0" indent="1371600" algn="ctr">
              <a:buSzTx/>
              <a:buFontTx/>
              <a:buNone/>
              <a:defRPr>
                <a:effectLst>
                  <a:outerShdw blurRad="12700" dist="25400" dir="2700000" rotWithShape="0">
                    <a:srgbClr val="000000"/>
                  </a:outerShdw>
                </a:effectLst>
                <a:latin typeface="Chalkboard"/>
                <a:ea typeface="Chalkboard"/>
                <a:cs typeface="Chalkboard"/>
                <a:sym typeface="Chalkboard"/>
              </a:defRPr>
            </a:lvl4pPr>
            <a:lvl5pPr marL="0" indent="1828800" algn="ctr">
              <a:buSzTx/>
              <a:buFontTx/>
              <a:buNone/>
              <a:defRPr>
                <a:effectLst>
                  <a:outerShdw blurRad="12700" dist="25400" dir="2700000" rotWithShape="0">
                    <a:srgbClr val="000000"/>
                  </a:outerShdw>
                </a:effectLst>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56" name="Shape 56"/>
          <p:cNvSpPr/>
          <p:nvPr/>
        </p:nvSpPr>
        <p:spPr>
          <a:xfrm>
            <a:off x="284956" y="2803525"/>
            <a:ext cx="1" cy="3035300"/>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21600"/>
                </a:lnTo>
                <a:lnTo>
                  <a:pt x="0" y="0"/>
                </a:lnTo>
                <a:close/>
              </a:path>
            </a:pathLst>
          </a:custGeom>
          <a:ln w="12700">
            <a:miter lim="400000"/>
          </a:ln>
        </p:spPr>
        <p:txBody>
          <a:bodyPr lIns="45719" rIns="45719"/>
          <a:lstStyle/>
          <a:p>
            <a:pPr>
              <a:defRPr>
                <a:solidFill>
                  <a:schemeClr val="accent3">
                    <a:lumOff val="44000"/>
                  </a:schemeClr>
                </a:solidFill>
              </a:defRPr>
            </a:pPr>
            <a:endParaRPr/>
          </a:p>
        </p:txBody>
      </p:sp>
      <p:sp>
        <p:nvSpPr>
          <p:cNvPr id="57" name="Shape 57"/>
          <p:cNvSpPr>
            <a:spLocks noGrp="1"/>
          </p:cNvSpPr>
          <p:nvPr>
            <p:ph type="sldNum" sz="quarter" idx="2"/>
          </p:nvPr>
        </p:nvSpPr>
        <p:spPr>
          <a:xfrm>
            <a:off x="6553200" y="6432651"/>
            <a:ext cx="2133600" cy="288824"/>
          </a:xfrm>
          <a:prstGeom prst="rect">
            <a:avLst/>
          </a:prstGeom>
        </p:spPr>
        <p:txBody>
          <a:bodyPr anchor="b"/>
          <a:lstStyle>
            <a:lvl1pPr>
              <a:defRPr>
                <a:solidFill>
                  <a:schemeClr val="accent3">
                    <a:lumOff val="44000"/>
                  </a:schemeClr>
                </a:solidFill>
                <a:effectLst>
                  <a:outerShdw blurRad="12700" dist="254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000080"/>
        </a:solidFill>
        <a:effectLst/>
      </p:bgPr>
    </p:bg>
    <p:spTree>
      <p:nvGrpSpPr>
        <p:cNvPr id="1" name=""/>
        <p:cNvGrpSpPr/>
        <p:nvPr/>
      </p:nvGrpSpPr>
      <p:grpSpPr>
        <a:xfrm>
          <a:off x="0" y="0"/>
          <a:ext cx="0" cy="0"/>
          <a:chOff x="0" y="0"/>
          <a:chExt cx="0" cy="0"/>
        </a:xfrm>
      </p:grpSpPr>
      <p:sp>
        <p:nvSpPr>
          <p:cNvPr id="64" name="Shape 64"/>
          <p:cNvSpPr>
            <a:spLocks noGrp="1"/>
          </p:cNvSpPr>
          <p:nvPr>
            <p:ph type="sldNum" sz="quarter" idx="2"/>
          </p:nvPr>
        </p:nvSpPr>
        <p:spPr>
          <a:xfrm>
            <a:off x="6553200" y="6432651"/>
            <a:ext cx="2133600" cy="288824"/>
          </a:xfrm>
          <a:prstGeom prst="rect">
            <a:avLst/>
          </a:prstGeom>
        </p:spPr>
        <p:txBody>
          <a:bodyPr anchor="b"/>
          <a:lstStyle>
            <a:lvl1pPr>
              <a:defRPr>
                <a:solidFill>
                  <a:schemeClr val="accent3">
                    <a:lumOff val="44000"/>
                  </a:schemeClr>
                </a:solidFill>
                <a:effectLst>
                  <a:outerShdw blurRad="12700" dist="25400" dir="2700000" rotWithShape="0">
                    <a:srgbClr val="000000"/>
                  </a:outerShdw>
                </a:effectLst>
                <a:latin typeface="Arial"/>
                <a:ea typeface="Arial"/>
                <a:cs typeface="Arial"/>
                <a:sym typeface="Arial"/>
              </a:defRPr>
            </a:lvl1pPr>
          </a:lstStyle>
          <a:p>
            <a:fld id="{86CB4B4D-7CA3-9044-876B-883B54F8677D}" type="slidenum">
              <a:t>‹#›</a:t>
            </a:fld>
            <a:endParaRPr/>
          </a:p>
        </p:txBody>
      </p:sp>
      <p:sp>
        <p:nvSpPr>
          <p:cNvPr id="65" name="Shape 65"/>
          <p:cNvSpPr>
            <a:spLocks noGrp="1"/>
          </p:cNvSpPr>
          <p:nvPr>
            <p:ph type="title"/>
          </p:nvPr>
        </p:nvSpPr>
        <p:spPr>
          <a:xfrm>
            <a:off x="0" y="0"/>
            <a:ext cx="9144000" cy="622300"/>
          </a:xfrm>
          <a:prstGeom prst="rect">
            <a:avLst/>
          </a:prstGeom>
        </p:spPr>
        <p:txBody>
          <a:bodyPr/>
          <a:lstStyle>
            <a:lvl1pPr>
              <a:defRPr>
                <a:solidFill>
                  <a:schemeClr val="accent3">
                    <a:lumOff val="44000"/>
                  </a:schemeClr>
                </a:solidFill>
                <a:effectLst>
                  <a:outerShdw blurRad="12700" dist="25400" dir="2700000" rotWithShape="0">
                    <a:srgbClr val="000000"/>
                  </a:outerShdw>
                </a:effectLst>
                <a:latin typeface="Chalkboard"/>
                <a:ea typeface="Chalkboard"/>
                <a:cs typeface="Chalkboard"/>
                <a:sym typeface="Chalkboard"/>
              </a:defRPr>
            </a:lvl1pPr>
          </a:lstStyle>
          <a:p>
            <a:r>
              <a:t>Title Text</a:t>
            </a:r>
          </a:p>
        </p:txBody>
      </p:sp>
      <p:sp>
        <p:nvSpPr>
          <p:cNvPr id="66" name="Shape 66"/>
          <p:cNvSpPr>
            <a:spLocks noGrp="1"/>
          </p:cNvSpPr>
          <p:nvPr>
            <p:ph type="body" idx="1"/>
          </p:nvPr>
        </p:nvSpPr>
        <p:spPr>
          <a:xfrm>
            <a:off x="0" y="762000"/>
            <a:ext cx="9144000" cy="6096000"/>
          </a:xfrm>
          <a:prstGeom prst="rect">
            <a:avLst/>
          </a:prstGeom>
        </p:spPr>
        <p:txBody>
          <a:bodyPr/>
          <a:lstStyle>
            <a:lvl1pPr>
              <a:buSzPct val="120000"/>
              <a:buFontTx/>
              <a:buBlip>
                <a:blip r:embed="rId2"/>
              </a:buBlip>
              <a:defRPr>
                <a:effectLst>
                  <a:outerShdw blurRad="12700" dist="25400" dir="2700000" rotWithShape="0">
                    <a:srgbClr val="000000"/>
                  </a:outerShdw>
                </a:effectLst>
                <a:latin typeface="Chalkboard"/>
                <a:ea typeface="Chalkboard"/>
                <a:cs typeface="Chalkboard"/>
                <a:sym typeface="Chalkboard"/>
              </a:defRPr>
            </a:lvl1pPr>
            <a:lvl2pPr>
              <a:buSzPct val="100000"/>
              <a:buFontTx/>
              <a:buBlip>
                <a:blip r:embed="rId3"/>
              </a:buBlip>
              <a:defRPr>
                <a:effectLst>
                  <a:outerShdw blurRad="12700" dist="25400" dir="2700000" rotWithShape="0">
                    <a:srgbClr val="000000"/>
                  </a:outerShdw>
                </a:effectLst>
                <a:latin typeface="Chalkboard"/>
                <a:ea typeface="Chalkboard"/>
                <a:cs typeface="Chalkboard"/>
                <a:sym typeface="Chalkboard"/>
              </a:defRPr>
            </a:lvl2pPr>
            <a:lvl3pPr>
              <a:buSzPct val="120000"/>
              <a:buFontTx/>
              <a:buChar char="•"/>
              <a:defRPr>
                <a:effectLst>
                  <a:outerShdw blurRad="12700" dist="25400" dir="2700000" rotWithShape="0">
                    <a:srgbClr val="000000"/>
                  </a:outerShdw>
                </a:effectLst>
                <a:latin typeface="Chalkboard"/>
                <a:ea typeface="Chalkboard"/>
                <a:cs typeface="Chalkboard"/>
                <a:sym typeface="Chalkboard"/>
              </a:defRPr>
            </a:lvl3pPr>
            <a:lvl4pPr>
              <a:buSzPct val="100000"/>
              <a:buFontTx/>
              <a:buChar char="–"/>
              <a:defRPr>
                <a:effectLst>
                  <a:outerShdw blurRad="12700" dist="25400" dir="2700000" rotWithShape="0">
                    <a:srgbClr val="000000"/>
                  </a:outerShdw>
                </a:effectLst>
                <a:latin typeface="Chalkboard"/>
                <a:ea typeface="Chalkboard"/>
                <a:cs typeface="Chalkboard"/>
                <a:sym typeface="Chalkboard"/>
              </a:defRPr>
            </a:lvl4pPr>
            <a:lvl5pPr>
              <a:buSzPct val="80000"/>
              <a:buFontTx/>
              <a:buChar char="❖"/>
              <a:defRPr>
                <a:effectLst>
                  <a:outerShdw blurRad="12700" dist="25400" dir="2700000" rotWithShape="0">
                    <a:srgbClr val="000000"/>
                  </a:outerShdw>
                </a:effectLst>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000080"/>
        </a:solidFill>
        <a:effectLst/>
      </p:bgPr>
    </p:bg>
    <p:spTree>
      <p:nvGrpSpPr>
        <p:cNvPr id="1" name=""/>
        <p:cNvGrpSpPr/>
        <p:nvPr/>
      </p:nvGrpSpPr>
      <p:grpSpPr>
        <a:xfrm>
          <a:off x="0" y="0"/>
          <a:ext cx="0" cy="0"/>
          <a:chOff x="0" y="0"/>
          <a:chExt cx="0" cy="0"/>
        </a:xfrm>
      </p:grpSpPr>
      <p:sp>
        <p:nvSpPr>
          <p:cNvPr id="73" name="Shape 73"/>
          <p:cNvSpPr>
            <a:spLocks noGrp="1"/>
          </p:cNvSpPr>
          <p:nvPr>
            <p:ph type="sldNum" sz="quarter" idx="2"/>
          </p:nvPr>
        </p:nvSpPr>
        <p:spPr>
          <a:xfrm>
            <a:off x="6553200" y="6432651"/>
            <a:ext cx="2133600" cy="288824"/>
          </a:xfrm>
          <a:prstGeom prst="rect">
            <a:avLst/>
          </a:prstGeom>
        </p:spPr>
        <p:txBody>
          <a:bodyPr anchor="b"/>
          <a:lstStyle>
            <a:lvl1pPr>
              <a:defRPr>
                <a:solidFill>
                  <a:schemeClr val="accent3">
                    <a:lumOff val="44000"/>
                  </a:schemeClr>
                </a:solidFill>
                <a:effectLst>
                  <a:outerShdw blurRad="12700" dist="25400" dir="2700000" rotWithShape="0">
                    <a:srgbClr val="000000"/>
                  </a:outerShdw>
                </a:effectLst>
                <a:latin typeface="Arial"/>
                <a:ea typeface="Arial"/>
                <a:cs typeface="Arial"/>
                <a:sym typeface="Arial"/>
              </a:defRPr>
            </a:lvl1pPr>
          </a:lstStyle>
          <a:p>
            <a:fld id="{86CB4B4D-7CA3-9044-876B-883B54F8677D}" type="slidenum">
              <a:t>‹#›</a:t>
            </a:fld>
            <a:endParaRPr/>
          </a:p>
        </p:txBody>
      </p:sp>
      <p:sp>
        <p:nvSpPr>
          <p:cNvPr id="74" name="Shape 74"/>
          <p:cNvSpPr>
            <a:spLocks noGrp="1"/>
          </p:cNvSpPr>
          <p:nvPr>
            <p:ph type="title"/>
          </p:nvPr>
        </p:nvSpPr>
        <p:spPr>
          <a:xfrm>
            <a:off x="0" y="0"/>
            <a:ext cx="9144000" cy="622300"/>
          </a:xfrm>
          <a:prstGeom prst="rect">
            <a:avLst/>
          </a:prstGeom>
        </p:spPr>
        <p:txBody>
          <a:bodyPr/>
          <a:lstStyle>
            <a:lvl1pPr>
              <a:defRPr>
                <a:solidFill>
                  <a:schemeClr val="accent3">
                    <a:lumOff val="44000"/>
                  </a:schemeClr>
                </a:solidFill>
                <a:effectLst>
                  <a:outerShdw blurRad="12700" dist="25400" dir="2700000" rotWithShape="0">
                    <a:srgbClr val="000000"/>
                  </a:outerShdw>
                </a:effectLst>
                <a:latin typeface="Chalkboard"/>
                <a:ea typeface="Chalkboard"/>
                <a:cs typeface="Chalkboard"/>
                <a:sym typeface="Chalkboard"/>
              </a:defRPr>
            </a:lvl1pPr>
          </a:lstStyle>
          <a:p>
            <a:r>
              <a:t>Title Text</a:t>
            </a:r>
          </a:p>
        </p:txBody>
      </p:sp>
      <p:sp>
        <p:nvSpPr>
          <p:cNvPr id="75" name="Shape 75"/>
          <p:cNvSpPr>
            <a:spLocks noGrp="1"/>
          </p:cNvSpPr>
          <p:nvPr>
            <p:ph type="body" idx="1"/>
          </p:nvPr>
        </p:nvSpPr>
        <p:spPr>
          <a:xfrm>
            <a:off x="0" y="762000"/>
            <a:ext cx="9144000" cy="6096000"/>
          </a:xfrm>
          <a:prstGeom prst="rect">
            <a:avLst/>
          </a:prstGeom>
        </p:spPr>
        <p:txBody>
          <a:bodyPr/>
          <a:lstStyle>
            <a:lvl1pPr>
              <a:buSzPct val="120000"/>
              <a:buFontTx/>
              <a:buBlip>
                <a:blip r:embed="rId2"/>
              </a:buBlip>
              <a:defRPr>
                <a:effectLst>
                  <a:outerShdw blurRad="12700" dist="25400" dir="2700000" rotWithShape="0">
                    <a:srgbClr val="000000"/>
                  </a:outerShdw>
                </a:effectLst>
                <a:latin typeface="Chalkboard"/>
                <a:ea typeface="Chalkboard"/>
                <a:cs typeface="Chalkboard"/>
                <a:sym typeface="Chalkboard"/>
              </a:defRPr>
            </a:lvl1pPr>
            <a:lvl2pPr>
              <a:buSzPct val="100000"/>
              <a:buFontTx/>
              <a:buBlip>
                <a:blip r:embed="rId3"/>
              </a:buBlip>
              <a:defRPr>
                <a:effectLst>
                  <a:outerShdw blurRad="12700" dist="25400" dir="2700000" rotWithShape="0">
                    <a:srgbClr val="000000"/>
                  </a:outerShdw>
                </a:effectLst>
                <a:latin typeface="Chalkboard"/>
                <a:ea typeface="Chalkboard"/>
                <a:cs typeface="Chalkboard"/>
                <a:sym typeface="Chalkboard"/>
              </a:defRPr>
            </a:lvl2pPr>
            <a:lvl3pPr>
              <a:buSzPct val="120000"/>
              <a:buFontTx/>
              <a:buChar char="•"/>
              <a:defRPr>
                <a:effectLst>
                  <a:outerShdw blurRad="12700" dist="25400" dir="2700000" rotWithShape="0">
                    <a:srgbClr val="000000"/>
                  </a:outerShdw>
                </a:effectLst>
                <a:latin typeface="Chalkboard"/>
                <a:ea typeface="Chalkboard"/>
                <a:cs typeface="Chalkboard"/>
                <a:sym typeface="Chalkboard"/>
              </a:defRPr>
            </a:lvl3pPr>
            <a:lvl4pPr>
              <a:buSzPct val="100000"/>
              <a:buFontTx/>
              <a:buChar char="–"/>
              <a:defRPr>
                <a:effectLst>
                  <a:outerShdw blurRad="12700" dist="25400" dir="2700000" rotWithShape="0">
                    <a:srgbClr val="000000"/>
                  </a:outerShdw>
                </a:effectLst>
                <a:latin typeface="Chalkboard"/>
                <a:ea typeface="Chalkboard"/>
                <a:cs typeface="Chalkboard"/>
                <a:sym typeface="Chalkboard"/>
              </a:defRPr>
            </a:lvl4pPr>
            <a:lvl5pPr>
              <a:buSzPct val="80000"/>
              <a:buFontTx/>
              <a:buChar char="❖"/>
              <a:defRPr>
                <a:effectLst>
                  <a:outerShdw blurRad="12700" dist="25400" dir="2700000" rotWithShape="0">
                    <a:srgbClr val="000000"/>
                  </a:outerShdw>
                </a:effectLst>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000080"/>
        </a:solidFill>
        <a:effectLst/>
      </p:bgPr>
    </p:bg>
    <p:spTree>
      <p:nvGrpSpPr>
        <p:cNvPr id="1" name=""/>
        <p:cNvGrpSpPr/>
        <p:nvPr/>
      </p:nvGrpSpPr>
      <p:grpSpPr>
        <a:xfrm>
          <a:off x="0" y="0"/>
          <a:ext cx="0" cy="0"/>
          <a:chOff x="0" y="0"/>
          <a:chExt cx="0" cy="0"/>
        </a:xfrm>
      </p:grpSpPr>
      <p:sp>
        <p:nvSpPr>
          <p:cNvPr id="82" name="Shape 82"/>
          <p:cNvSpPr>
            <a:spLocks noGrp="1"/>
          </p:cNvSpPr>
          <p:nvPr>
            <p:ph type="sldNum" sz="quarter" idx="2"/>
          </p:nvPr>
        </p:nvSpPr>
        <p:spPr>
          <a:xfrm>
            <a:off x="6553200" y="6432651"/>
            <a:ext cx="2133600" cy="288824"/>
          </a:xfrm>
          <a:prstGeom prst="rect">
            <a:avLst/>
          </a:prstGeom>
        </p:spPr>
        <p:txBody>
          <a:bodyPr anchor="b"/>
          <a:lstStyle>
            <a:lvl1pPr>
              <a:defRPr>
                <a:solidFill>
                  <a:schemeClr val="accent3">
                    <a:lumOff val="44000"/>
                  </a:schemeClr>
                </a:solidFill>
                <a:effectLst>
                  <a:outerShdw blurRad="12700" dist="25400" dir="2700000" rotWithShape="0">
                    <a:srgbClr val="000000"/>
                  </a:outerShdw>
                </a:effectLst>
                <a:latin typeface="Arial"/>
                <a:ea typeface="Arial"/>
                <a:cs typeface="Arial"/>
                <a:sym typeface="Arial"/>
              </a:defRPr>
            </a:lvl1pPr>
          </a:lstStyle>
          <a:p>
            <a:fld id="{86CB4B4D-7CA3-9044-876B-883B54F8677D}" type="slidenum">
              <a:t>‹#›</a:t>
            </a:fld>
            <a:endParaRPr/>
          </a:p>
        </p:txBody>
      </p:sp>
      <p:sp>
        <p:nvSpPr>
          <p:cNvPr id="83" name="Shape 83"/>
          <p:cNvSpPr>
            <a:spLocks noGrp="1"/>
          </p:cNvSpPr>
          <p:nvPr>
            <p:ph type="body" idx="1"/>
          </p:nvPr>
        </p:nvSpPr>
        <p:spPr>
          <a:xfrm>
            <a:off x="0" y="0"/>
            <a:ext cx="9144000" cy="6172200"/>
          </a:xfrm>
          <a:prstGeom prst="rect">
            <a:avLst/>
          </a:prstGeom>
        </p:spPr>
        <p:txBody>
          <a:bodyPr/>
          <a:lstStyle>
            <a:lvl1pPr>
              <a:buSzPct val="120000"/>
              <a:buFontTx/>
              <a:buBlip>
                <a:blip r:embed="rId2"/>
              </a:buBlip>
              <a:defRPr>
                <a:effectLst>
                  <a:outerShdw blurRad="12700" dist="25400" dir="2700000" rotWithShape="0">
                    <a:srgbClr val="000000"/>
                  </a:outerShdw>
                </a:effectLst>
                <a:latin typeface="Chalkboard"/>
                <a:ea typeface="Chalkboard"/>
                <a:cs typeface="Chalkboard"/>
                <a:sym typeface="Chalkboard"/>
              </a:defRPr>
            </a:lvl1pPr>
            <a:lvl2pPr>
              <a:buSzPct val="100000"/>
              <a:buFontTx/>
              <a:buBlip>
                <a:blip r:embed="rId3"/>
              </a:buBlip>
              <a:defRPr>
                <a:effectLst>
                  <a:outerShdw blurRad="12700" dist="25400" dir="2700000" rotWithShape="0">
                    <a:srgbClr val="000000"/>
                  </a:outerShdw>
                </a:effectLst>
                <a:latin typeface="Chalkboard"/>
                <a:ea typeface="Chalkboard"/>
                <a:cs typeface="Chalkboard"/>
                <a:sym typeface="Chalkboard"/>
              </a:defRPr>
            </a:lvl2pPr>
            <a:lvl3pPr>
              <a:buSzPct val="120000"/>
              <a:buFontTx/>
              <a:buChar char="•"/>
              <a:defRPr>
                <a:effectLst>
                  <a:outerShdw blurRad="12700" dist="25400" dir="2700000" rotWithShape="0">
                    <a:srgbClr val="000000"/>
                  </a:outerShdw>
                </a:effectLst>
                <a:latin typeface="Chalkboard"/>
                <a:ea typeface="Chalkboard"/>
                <a:cs typeface="Chalkboard"/>
                <a:sym typeface="Chalkboard"/>
              </a:defRPr>
            </a:lvl3pPr>
            <a:lvl4pPr>
              <a:buSzPct val="100000"/>
              <a:buFontTx/>
              <a:buChar char="–"/>
              <a:defRPr>
                <a:effectLst>
                  <a:outerShdw blurRad="12700" dist="25400" dir="2700000" rotWithShape="0">
                    <a:srgbClr val="000000"/>
                  </a:outerShdw>
                </a:effectLst>
                <a:latin typeface="Chalkboard"/>
                <a:ea typeface="Chalkboard"/>
                <a:cs typeface="Chalkboard"/>
                <a:sym typeface="Chalkboard"/>
              </a:defRPr>
            </a:lvl4pPr>
            <a:lvl5pPr>
              <a:buSzPct val="80000"/>
              <a:buFontTx/>
              <a:buChar char="❖"/>
              <a:defRPr>
                <a:effectLst>
                  <a:outerShdw blurRad="12700" dist="25400" dir="2700000" rotWithShape="0">
                    <a:srgbClr val="000000"/>
                  </a:outerShdw>
                </a:effectLst>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Sun Surface 02.png"/>
          <p:cNvPicPr>
            <a:picLocks noChangeAspect="1"/>
          </p:cNvPicPr>
          <p:nvPr/>
        </p:nvPicPr>
        <p:blipFill>
          <a:blip r:embed="rId48">
            <a:extLst/>
          </a:blip>
          <a:stretch>
            <a:fillRect/>
          </a:stretch>
        </p:blipFill>
        <p:spPr>
          <a:xfrm>
            <a:off x="-12700" y="4718050"/>
            <a:ext cx="9347200" cy="8874125"/>
          </a:xfrm>
          <a:prstGeom prst="rect">
            <a:avLst/>
          </a:prstGeom>
          <a:ln w="12700">
            <a:miter lim="400000"/>
          </a:ln>
        </p:spPr>
      </p:pic>
      <p:sp>
        <p:nvSpPr>
          <p:cNvPr id="3" name="Shape 3"/>
          <p:cNvSpPr>
            <a:spLocks noGrp="1"/>
          </p:cNvSpPr>
          <p:nvPr>
            <p:ph type="sldNum" sz="quarter" idx="2"/>
          </p:nvPr>
        </p:nvSpPr>
        <p:spPr>
          <a:xfrm>
            <a:off x="6553200" y="6248400"/>
            <a:ext cx="1905000" cy="287087"/>
          </a:xfrm>
          <a:prstGeom prst="rect">
            <a:avLst/>
          </a:prstGeom>
          <a:ln w="12700">
            <a:miter lim="400000"/>
          </a:ln>
        </p:spPr>
        <p:txBody>
          <a:bodyPr lIns="45719" rIns="45719">
            <a:spAutoFit/>
          </a:bodyPr>
          <a:lstStyle>
            <a:lvl1pPr algn="r">
              <a:defRPr sz="1400"/>
            </a:lvl1pPr>
          </a:lstStyle>
          <a:p>
            <a:fld id="{86CB4B4D-7CA3-9044-876B-883B54F8677D}" type="slidenum">
              <a:t>‹#›</a:t>
            </a:fld>
            <a:endParaRPr/>
          </a:p>
        </p:txBody>
      </p:sp>
      <p:sp>
        <p:nvSpPr>
          <p:cNvPr id="4" name="Shape 4"/>
          <p:cNvSpPr>
            <a:spLocks noGrp="1"/>
          </p:cNvSpPr>
          <p:nvPr>
            <p:ph type="title"/>
          </p:nvPr>
        </p:nvSpPr>
        <p:spPr>
          <a:xfrm>
            <a:off x="457200" y="92074"/>
            <a:ext cx="8229600" cy="150812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r>
              <a:t>Title Text</a:t>
            </a:r>
          </a:p>
        </p:txBody>
      </p:sp>
      <p:sp>
        <p:nvSpPr>
          <p:cNvPr id="5" name="Shape 5"/>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0000"/>
          </a:solidFill>
          <a:uFillTx/>
          <a:latin typeface="Garamond"/>
          <a:ea typeface="Garamond"/>
          <a:cs typeface="Garamond"/>
          <a:sym typeface="Garamond"/>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0000"/>
          </a:solidFill>
          <a:uFillTx/>
          <a:latin typeface="Garamond"/>
          <a:ea typeface="Garamond"/>
          <a:cs typeface="Garamond"/>
          <a:sym typeface="Garamond"/>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0000"/>
          </a:solidFill>
          <a:uFillTx/>
          <a:latin typeface="Garamond"/>
          <a:ea typeface="Garamond"/>
          <a:cs typeface="Garamond"/>
          <a:sym typeface="Garamond"/>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0000"/>
          </a:solidFill>
          <a:uFillTx/>
          <a:latin typeface="Garamond"/>
          <a:ea typeface="Garamond"/>
          <a:cs typeface="Garamond"/>
          <a:sym typeface="Garamond"/>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0000"/>
          </a:solidFill>
          <a:uFillTx/>
          <a:latin typeface="Garamond"/>
          <a:ea typeface="Garamond"/>
          <a:cs typeface="Garamond"/>
          <a:sym typeface="Garamond"/>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0000"/>
          </a:solidFill>
          <a:uFillTx/>
          <a:latin typeface="Garamond"/>
          <a:ea typeface="Garamond"/>
          <a:cs typeface="Garamond"/>
          <a:sym typeface="Garamond"/>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0000"/>
          </a:solidFill>
          <a:uFillTx/>
          <a:latin typeface="Garamond"/>
          <a:ea typeface="Garamond"/>
          <a:cs typeface="Garamond"/>
          <a:sym typeface="Garamond"/>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0000"/>
          </a:solidFill>
          <a:uFillTx/>
          <a:latin typeface="Garamond"/>
          <a:ea typeface="Garamond"/>
          <a:cs typeface="Garamond"/>
          <a:sym typeface="Garamond"/>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FF0000"/>
          </a:solidFill>
          <a:uFillTx/>
          <a:latin typeface="Garamond"/>
          <a:ea typeface="Garamond"/>
          <a:cs typeface="Garamond"/>
          <a:sym typeface="Garamond"/>
        </a:defRPr>
      </a:lvl9pPr>
    </p:titleStyle>
    <p:bodyStyle>
      <a:lvl1pPr marL="342900" marR="0" indent="-342900" algn="l" defTabSz="914400" rtl="0" latinLnBrk="0">
        <a:lnSpc>
          <a:spcPct val="100000"/>
        </a:lnSpc>
        <a:spcBef>
          <a:spcPts val="700"/>
        </a:spcBef>
        <a:spcAft>
          <a:spcPts val="0"/>
        </a:spcAft>
        <a:buClrTx/>
        <a:buSzPct val="55000"/>
        <a:buFont typeface="Wingdings"/>
        <a:buChar char="✪"/>
        <a:tabLst/>
        <a:defRPr sz="3200" b="0" i="0" u="none" strike="noStrike" cap="none" spc="0" baseline="0">
          <a:ln>
            <a:noFill/>
          </a:ln>
          <a:solidFill>
            <a:schemeClr val="accent3">
              <a:lumOff val="44000"/>
            </a:schemeClr>
          </a:solidFill>
          <a:uFillTx/>
          <a:latin typeface="Times New Roman"/>
          <a:ea typeface="Times New Roman"/>
          <a:cs typeface="Times New Roman"/>
          <a:sym typeface="Times New Roman"/>
        </a:defRPr>
      </a:lvl1pPr>
      <a:lvl2pPr marL="783771" marR="0" indent="-326571" algn="l" defTabSz="914400" rtl="0" latinLnBrk="0">
        <a:lnSpc>
          <a:spcPct val="100000"/>
        </a:lnSpc>
        <a:spcBef>
          <a:spcPts val="700"/>
        </a:spcBef>
        <a:spcAft>
          <a:spcPts val="0"/>
        </a:spcAft>
        <a:buClrTx/>
        <a:buSzPct val="55000"/>
        <a:buFont typeface="Wingdings"/>
        <a:buChar char="✪"/>
        <a:tabLst/>
        <a:defRPr sz="3200" b="0" i="0" u="none" strike="noStrike" cap="none" spc="0" baseline="0">
          <a:ln>
            <a:noFill/>
          </a:ln>
          <a:solidFill>
            <a:schemeClr val="accent3">
              <a:lumOff val="44000"/>
            </a:schemeClr>
          </a:solidFill>
          <a:uFillTx/>
          <a:latin typeface="Times New Roman"/>
          <a:ea typeface="Times New Roman"/>
          <a:cs typeface="Times New Roman"/>
          <a:sym typeface="Times New Roman"/>
        </a:defRPr>
      </a:lvl2pPr>
      <a:lvl3pPr marL="1219200" marR="0" indent="-304800" algn="l" defTabSz="914400" rtl="0" latinLnBrk="0">
        <a:lnSpc>
          <a:spcPct val="100000"/>
        </a:lnSpc>
        <a:spcBef>
          <a:spcPts val="700"/>
        </a:spcBef>
        <a:spcAft>
          <a:spcPts val="0"/>
        </a:spcAft>
        <a:buClrTx/>
        <a:buSzPct val="55000"/>
        <a:buFont typeface="Wingdings"/>
        <a:buChar char="✪"/>
        <a:tabLst/>
        <a:defRPr sz="3200" b="0" i="0" u="none" strike="noStrike" cap="none" spc="0" baseline="0">
          <a:ln>
            <a:noFill/>
          </a:ln>
          <a:solidFill>
            <a:schemeClr val="accent3">
              <a:lumOff val="44000"/>
            </a:schemeClr>
          </a:solidFill>
          <a:uFillTx/>
          <a:latin typeface="Times New Roman"/>
          <a:ea typeface="Times New Roman"/>
          <a:cs typeface="Times New Roman"/>
          <a:sym typeface="Times New Roman"/>
        </a:defRPr>
      </a:lvl3pPr>
      <a:lvl4pPr marL="1737360" marR="0" indent="-365760" algn="l" defTabSz="914400" rtl="0" latinLnBrk="0">
        <a:lnSpc>
          <a:spcPct val="100000"/>
        </a:lnSpc>
        <a:spcBef>
          <a:spcPts val="700"/>
        </a:spcBef>
        <a:spcAft>
          <a:spcPts val="0"/>
        </a:spcAft>
        <a:buClrTx/>
        <a:buSzPct val="55000"/>
        <a:buFont typeface="Wingdings"/>
        <a:buChar char="✪"/>
        <a:tabLst/>
        <a:defRPr sz="3200" b="0" i="0" u="none" strike="noStrike" cap="none" spc="0" baseline="0">
          <a:ln>
            <a:noFill/>
          </a:ln>
          <a:solidFill>
            <a:schemeClr val="accent3">
              <a:lumOff val="44000"/>
            </a:schemeClr>
          </a:solidFill>
          <a:uFillTx/>
          <a:latin typeface="Times New Roman"/>
          <a:ea typeface="Times New Roman"/>
          <a:cs typeface="Times New Roman"/>
          <a:sym typeface="Times New Roman"/>
        </a:defRPr>
      </a:lvl4pPr>
      <a:lvl5pPr marL="2235200" marR="0" indent="-406400" algn="l" defTabSz="914400" rtl="0" latinLnBrk="0">
        <a:lnSpc>
          <a:spcPct val="100000"/>
        </a:lnSpc>
        <a:spcBef>
          <a:spcPts val="700"/>
        </a:spcBef>
        <a:spcAft>
          <a:spcPts val="0"/>
        </a:spcAft>
        <a:buClrTx/>
        <a:buSzPct val="55000"/>
        <a:buFont typeface="Wingdings"/>
        <a:buChar char="✪"/>
        <a:tabLst/>
        <a:defRPr sz="3200" b="0" i="0" u="none" strike="noStrike" cap="none" spc="0" baseline="0">
          <a:ln>
            <a:noFill/>
          </a:ln>
          <a:solidFill>
            <a:schemeClr val="accent3">
              <a:lumOff val="44000"/>
            </a:schemeClr>
          </a:solidFill>
          <a:uFillTx/>
          <a:latin typeface="Times New Roman"/>
          <a:ea typeface="Times New Roman"/>
          <a:cs typeface="Times New Roman"/>
          <a:sym typeface="Times New Roman"/>
        </a:defRPr>
      </a:lvl5pPr>
      <a:lvl6pPr marL="2692400" marR="0" indent="-406400" algn="l" defTabSz="914400" rtl="0" latinLnBrk="0">
        <a:lnSpc>
          <a:spcPct val="100000"/>
        </a:lnSpc>
        <a:spcBef>
          <a:spcPts val="700"/>
        </a:spcBef>
        <a:spcAft>
          <a:spcPts val="0"/>
        </a:spcAft>
        <a:buClrTx/>
        <a:buSzPct val="55000"/>
        <a:buFont typeface="Wingdings"/>
        <a:buChar char="•"/>
        <a:tabLst/>
        <a:defRPr sz="3200" b="0" i="0" u="none" strike="noStrike" cap="none" spc="0" baseline="0">
          <a:ln>
            <a:noFill/>
          </a:ln>
          <a:solidFill>
            <a:schemeClr val="accent3">
              <a:lumOff val="44000"/>
            </a:schemeClr>
          </a:solidFill>
          <a:uFillTx/>
          <a:latin typeface="Times New Roman"/>
          <a:ea typeface="Times New Roman"/>
          <a:cs typeface="Times New Roman"/>
          <a:sym typeface="Times New Roman"/>
        </a:defRPr>
      </a:lvl6pPr>
      <a:lvl7pPr marL="3149600" marR="0" indent="-406400" algn="l" defTabSz="914400" rtl="0" latinLnBrk="0">
        <a:lnSpc>
          <a:spcPct val="100000"/>
        </a:lnSpc>
        <a:spcBef>
          <a:spcPts val="700"/>
        </a:spcBef>
        <a:spcAft>
          <a:spcPts val="0"/>
        </a:spcAft>
        <a:buClrTx/>
        <a:buSzPct val="55000"/>
        <a:buFont typeface="Wingdings"/>
        <a:buChar char="•"/>
        <a:tabLst/>
        <a:defRPr sz="3200" b="0" i="0" u="none" strike="noStrike" cap="none" spc="0" baseline="0">
          <a:ln>
            <a:noFill/>
          </a:ln>
          <a:solidFill>
            <a:schemeClr val="accent3">
              <a:lumOff val="44000"/>
            </a:schemeClr>
          </a:solidFill>
          <a:uFillTx/>
          <a:latin typeface="Times New Roman"/>
          <a:ea typeface="Times New Roman"/>
          <a:cs typeface="Times New Roman"/>
          <a:sym typeface="Times New Roman"/>
        </a:defRPr>
      </a:lvl7pPr>
      <a:lvl8pPr marL="3606800" marR="0" indent="-406400" algn="l" defTabSz="914400" rtl="0" latinLnBrk="0">
        <a:lnSpc>
          <a:spcPct val="100000"/>
        </a:lnSpc>
        <a:spcBef>
          <a:spcPts val="700"/>
        </a:spcBef>
        <a:spcAft>
          <a:spcPts val="0"/>
        </a:spcAft>
        <a:buClrTx/>
        <a:buSzPct val="55000"/>
        <a:buFont typeface="Wingdings"/>
        <a:buChar char="•"/>
        <a:tabLst/>
        <a:defRPr sz="3200" b="0" i="0" u="none" strike="noStrike" cap="none" spc="0" baseline="0">
          <a:ln>
            <a:noFill/>
          </a:ln>
          <a:solidFill>
            <a:schemeClr val="accent3">
              <a:lumOff val="44000"/>
            </a:schemeClr>
          </a:solidFill>
          <a:uFillTx/>
          <a:latin typeface="Times New Roman"/>
          <a:ea typeface="Times New Roman"/>
          <a:cs typeface="Times New Roman"/>
          <a:sym typeface="Times New Roman"/>
        </a:defRPr>
      </a:lvl8pPr>
      <a:lvl9pPr marL="4064000" marR="0" indent="-406400" algn="l" defTabSz="914400" rtl="0" latinLnBrk="0">
        <a:lnSpc>
          <a:spcPct val="100000"/>
        </a:lnSpc>
        <a:spcBef>
          <a:spcPts val="700"/>
        </a:spcBef>
        <a:spcAft>
          <a:spcPts val="0"/>
        </a:spcAft>
        <a:buClrTx/>
        <a:buSzPct val="55000"/>
        <a:buFont typeface="Wingdings"/>
        <a:buChar char="•"/>
        <a:tabLst/>
        <a:defRPr sz="3200" b="0" i="0" u="none" strike="noStrike" cap="none" spc="0" baseline="0">
          <a:ln>
            <a:noFill/>
          </a:ln>
          <a:solidFill>
            <a:schemeClr val="accent3">
              <a:lumOff val="44000"/>
            </a:schemeClr>
          </a:solidFill>
          <a:uFillTx/>
          <a:latin typeface="Times New Roman"/>
          <a:ea typeface="Times New Roman"/>
          <a:cs typeface="Times New Roman"/>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5F0888-E1AF-48FC-A092-DDFEA3F52255}"/>
              </a:ext>
            </a:extLst>
          </p:cNvPr>
          <p:cNvSpPr>
            <a:spLocks noGrp="1"/>
          </p:cNvSpPr>
          <p:nvPr>
            <p:ph type="ctrTitle"/>
          </p:nvPr>
        </p:nvSpPr>
        <p:spPr>
          <a:xfrm>
            <a:off x="1143000" y="2766441"/>
            <a:ext cx="6858000" cy="837883"/>
          </a:xfrm>
        </p:spPr>
        <p:txBody>
          <a:bodyPr/>
          <a:lstStyle/>
          <a:p>
            <a:r>
              <a:rPr lang="es-ES" sz="4800" dirty="0" err="1">
                <a:solidFill>
                  <a:srgbClr val="127AA2"/>
                </a:solidFill>
                <a:latin typeface="Calibri Light" panose="020F0302020204030204" pitchFamily="34" charset="0"/>
                <a:cs typeface="Calibri Light" panose="020F0302020204030204" pitchFamily="34" charset="0"/>
              </a:rPr>
              <a:t>Our</a:t>
            </a:r>
            <a:r>
              <a:rPr lang="es-ES" sz="4800" dirty="0">
                <a:solidFill>
                  <a:srgbClr val="127AA2"/>
                </a:solidFill>
                <a:latin typeface="Calibri Light" panose="020F0302020204030204" pitchFamily="34" charset="0"/>
                <a:cs typeface="Calibri Light" panose="020F0302020204030204" pitchFamily="34" charset="0"/>
              </a:rPr>
              <a:t> </a:t>
            </a:r>
            <a:r>
              <a:rPr lang="es-ES" sz="4800" dirty="0" err="1">
                <a:solidFill>
                  <a:srgbClr val="127AA2"/>
                </a:solidFill>
                <a:latin typeface="Calibri Light" panose="020F0302020204030204" pitchFamily="34" charset="0"/>
                <a:cs typeface="Calibri Light" panose="020F0302020204030204" pitchFamily="34" charset="0"/>
              </a:rPr>
              <a:t>Star</a:t>
            </a:r>
            <a:r>
              <a:rPr lang="es-ES" sz="4800" dirty="0">
                <a:solidFill>
                  <a:srgbClr val="127AA2"/>
                </a:solidFill>
                <a:latin typeface="Calibri Light" panose="020F0302020204030204" pitchFamily="34" charset="0"/>
                <a:cs typeface="Calibri Light" panose="020F0302020204030204" pitchFamily="34" charset="0"/>
              </a:rPr>
              <a:t>, </a:t>
            </a:r>
            <a:r>
              <a:rPr lang="es-ES" sz="4800" dirty="0" err="1">
                <a:solidFill>
                  <a:srgbClr val="127AA2"/>
                </a:solidFill>
                <a:latin typeface="Calibri Light" panose="020F0302020204030204" pitchFamily="34" charset="0"/>
                <a:cs typeface="Calibri Light" panose="020F0302020204030204" pitchFamily="34" charset="0"/>
              </a:rPr>
              <a:t>the</a:t>
            </a:r>
            <a:r>
              <a:rPr lang="es-ES" sz="4800" dirty="0">
                <a:solidFill>
                  <a:srgbClr val="127AA2"/>
                </a:solidFill>
                <a:latin typeface="Calibri Light" panose="020F0302020204030204" pitchFamily="34" charset="0"/>
                <a:cs typeface="Calibri Light" panose="020F0302020204030204" pitchFamily="34" charset="0"/>
              </a:rPr>
              <a:t> </a:t>
            </a:r>
            <a:r>
              <a:rPr lang="es-ES" sz="4800" dirty="0" err="1">
                <a:solidFill>
                  <a:srgbClr val="127AA2"/>
                </a:solidFill>
                <a:latin typeface="Calibri Light" panose="020F0302020204030204" pitchFamily="34" charset="0"/>
                <a:cs typeface="Calibri Light" panose="020F0302020204030204" pitchFamily="34" charset="0"/>
              </a:rPr>
              <a:t>Sun</a:t>
            </a:r>
            <a:r>
              <a:rPr lang="es-ES" sz="4800" dirty="0">
                <a:solidFill>
                  <a:srgbClr val="127AA2"/>
                </a:solidFill>
                <a:latin typeface="Calibri Light" panose="020F0302020204030204" pitchFamily="34" charset="0"/>
                <a:cs typeface="Calibri Light" panose="020F0302020204030204" pitchFamily="34" charset="0"/>
              </a:rPr>
              <a:t> </a:t>
            </a:r>
            <a:endParaRPr lang="nb-NO" sz="4800" dirty="0">
              <a:solidFill>
                <a:srgbClr val="127AA2"/>
              </a:solidFill>
              <a:latin typeface="Calibri Light" panose="020F0302020204030204" pitchFamily="34" charset="0"/>
              <a:cs typeface="Calibri Light" panose="020F0302020204030204" pitchFamily="34" charset="0"/>
            </a:endParaRPr>
          </a:p>
        </p:txBody>
      </p:sp>
      <p:sp>
        <p:nvSpPr>
          <p:cNvPr id="3" name="Undertittel 2">
            <a:extLst>
              <a:ext uri="{FF2B5EF4-FFF2-40B4-BE49-F238E27FC236}">
                <a16:creationId xmlns:a16="http://schemas.microsoft.com/office/drawing/2014/main" id="{14D72C10-D8DC-4CE1-9921-3EC71B03E6FB}"/>
              </a:ext>
            </a:extLst>
          </p:cNvPr>
          <p:cNvSpPr>
            <a:spLocks noGrp="1"/>
          </p:cNvSpPr>
          <p:nvPr>
            <p:ph type="subTitle" idx="1"/>
          </p:nvPr>
        </p:nvSpPr>
        <p:spPr>
          <a:xfrm>
            <a:off x="1143000" y="3614326"/>
            <a:ext cx="6858000" cy="1655762"/>
          </a:xfrm>
        </p:spPr>
        <p:txBody>
          <a:bodyPr>
            <a:normAutofit/>
          </a:bodyPr>
          <a:lstStyle/>
          <a:p>
            <a:r>
              <a:rPr lang="es-ES" sz="3200" dirty="0" err="1">
                <a:solidFill>
                  <a:srgbClr val="95BE11"/>
                </a:solidFill>
                <a:latin typeface="Calibri" panose="020F0502020204030204" pitchFamily="34" charset="0"/>
                <a:cs typeface="Calibri" panose="020F0502020204030204" pitchFamily="34" charset="0"/>
              </a:rPr>
              <a:t>Oscillations</a:t>
            </a:r>
            <a:endParaRPr lang="nb-NO" sz="3200" dirty="0">
              <a:solidFill>
                <a:srgbClr val="95BE11"/>
              </a:solidFill>
              <a:latin typeface="Calibri" panose="020F0502020204030204" pitchFamily="34" charset="0"/>
              <a:cs typeface="Calibri" panose="020F0502020204030204" pitchFamily="34" charset="0"/>
            </a:endParaRPr>
          </a:p>
        </p:txBody>
      </p:sp>
      <p:pic>
        <p:nvPicPr>
          <p:cNvPr id="8" name="Bilde 7">
            <a:extLst>
              <a:ext uri="{FF2B5EF4-FFF2-40B4-BE49-F238E27FC236}">
                <a16:creationId xmlns:a16="http://schemas.microsoft.com/office/drawing/2014/main" id="{E19F7484-DFD3-4A15-B19F-154F40D3F412}"/>
              </a:ext>
            </a:extLst>
          </p:cNvPr>
          <p:cNvPicPr/>
          <p:nvPr/>
        </p:nvPicPr>
        <p:blipFill rotWithShape="1">
          <a:blip r:embed="rId2" cstate="print">
            <a:extLst>
              <a:ext uri="{28A0092B-C50C-407E-A947-70E740481C1C}">
                <a14:useLocalDpi xmlns:a14="http://schemas.microsoft.com/office/drawing/2010/main" val="0"/>
              </a:ext>
            </a:extLst>
          </a:blip>
          <a:srcRect l="22382" t="14893" r="15509" b="19567"/>
          <a:stretch/>
        </p:blipFill>
        <p:spPr bwMode="auto">
          <a:xfrm>
            <a:off x="126198" y="105727"/>
            <a:ext cx="1615516" cy="1616400"/>
          </a:xfrm>
          <a:prstGeom prst="rect">
            <a:avLst/>
          </a:prstGeom>
          <a:noFill/>
          <a:ln>
            <a:noFill/>
          </a:ln>
          <a:extLst>
            <a:ext uri="{53640926-AAD7-44D8-BBD7-CCE9431645EC}">
              <a14:shadowObscured xmlns:a14="http://schemas.microsoft.com/office/drawing/2010/main"/>
            </a:ext>
          </a:extLst>
        </p:spPr>
      </p:pic>
      <p:sp>
        <p:nvSpPr>
          <p:cNvPr id="10" name="Rektangel 9">
            <a:extLst>
              <a:ext uri="{FF2B5EF4-FFF2-40B4-BE49-F238E27FC236}">
                <a16:creationId xmlns:a16="http://schemas.microsoft.com/office/drawing/2014/main" id="{CA47702F-ADF9-497E-8103-A3F677D55D31}"/>
              </a:ext>
            </a:extLst>
          </p:cNvPr>
          <p:cNvSpPr/>
          <p:nvPr/>
        </p:nvSpPr>
        <p:spPr>
          <a:xfrm>
            <a:off x="0" y="6504433"/>
            <a:ext cx="9144000" cy="353567"/>
          </a:xfrm>
          <a:prstGeom prst="rect">
            <a:avLst/>
          </a:prstGeom>
          <a:solidFill>
            <a:srgbClr val="95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Rektangel 10">
            <a:extLst>
              <a:ext uri="{FF2B5EF4-FFF2-40B4-BE49-F238E27FC236}">
                <a16:creationId xmlns:a16="http://schemas.microsoft.com/office/drawing/2014/main" id="{C466AD77-0F69-4ECA-9855-0F5D478036B3}"/>
              </a:ext>
            </a:extLst>
          </p:cNvPr>
          <p:cNvSpPr/>
          <p:nvPr/>
        </p:nvSpPr>
        <p:spPr>
          <a:xfrm>
            <a:off x="0" y="6361082"/>
            <a:ext cx="9144000" cy="143351"/>
          </a:xfrm>
          <a:prstGeom prst="rect">
            <a:avLst/>
          </a:prstGeom>
          <a:solidFill>
            <a:srgbClr val="127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4" name="Bilde 3">
            <a:extLst>
              <a:ext uri="{FF2B5EF4-FFF2-40B4-BE49-F238E27FC236}">
                <a16:creationId xmlns:a16="http://schemas.microsoft.com/office/drawing/2014/main" id="{5206204E-9353-4E9D-9779-76FF468D17ED}"/>
              </a:ext>
            </a:extLst>
          </p:cNvPr>
          <p:cNvPicPr>
            <a:picLocks noChangeAspect="1"/>
          </p:cNvPicPr>
          <p:nvPr/>
        </p:nvPicPr>
        <p:blipFill>
          <a:blip r:embed="rId3"/>
          <a:stretch>
            <a:fillRect/>
          </a:stretch>
        </p:blipFill>
        <p:spPr>
          <a:xfrm>
            <a:off x="6084469" y="476646"/>
            <a:ext cx="2933333" cy="837883"/>
          </a:xfrm>
          <a:prstGeom prst="rect">
            <a:avLst/>
          </a:prstGeom>
        </p:spPr>
      </p:pic>
    </p:spTree>
    <p:extLst>
      <p:ext uri="{BB962C8B-B14F-4D97-AF65-F5344CB8AC3E}">
        <p14:creationId xmlns:p14="http://schemas.microsoft.com/office/powerpoint/2010/main" val="2087486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p:nvPr/>
        </p:nvSpPr>
        <p:spPr>
          <a:xfrm>
            <a:off x="1693188" y="541130"/>
            <a:ext cx="1219236" cy="372751"/>
          </a:xfrm>
          <a:prstGeom prst="rect">
            <a:avLst/>
          </a:prstGeom>
          <a:solidFill>
            <a:srgbClr val="FF93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b="1"/>
            </a:lvl1pPr>
          </a:lstStyle>
          <a:p>
            <a:r>
              <a:t>Pendulum</a:t>
            </a:r>
          </a:p>
        </p:txBody>
      </p:sp>
      <p:sp>
        <p:nvSpPr>
          <p:cNvPr id="492" name="Shape 492"/>
          <p:cNvSpPr/>
          <p:nvPr/>
        </p:nvSpPr>
        <p:spPr>
          <a:xfrm>
            <a:off x="1160197" y="2881680"/>
            <a:ext cx="2285217" cy="372751"/>
          </a:xfrm>
          <a:prstGeom prst="rect">
            <a:avLst/>
          </a:prstGeom>
          <a:solidFill>
            <a:srgbClr val="FF93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b="1"/>
            </a:lvl1pPr>
          </a:lstStyle>
          <a:p>
            <a:r>
              <a:t>Coupled pendulums</a:t>
            </a:r>
          </a:p>
        </p:txBody>
      </p:sp>
      <p:sp>
        <p:nvSpPr>
          <p:cNvPr id="493" name="Shape 493"/>
          <p:cNvSpPr/>
          <p:nvPr/>
        </p:nvSpPr>
        <p:spPr>
          <a:xfrm>
            <a:off x="1540267" y="1635893"/>
            <a:ext cx="1525077" cy="664851"/>
          </a:xfrm>
          <a:prstGeom prst="rect">
            <a:avLst/>
          </a:prstGeom>
          <a:solidFill>
            <a:srgbClr val="FF93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000" b="1"/>
            </a:pPr>
            <a:r>
              <a:t>Introducing </a:t>
            </a:r>
          </a:p>
          <a:p>
            <a:pPr>
              <a:defRPr sz="2000" b="1"/>
            </a:pPr>
            <a:r>
              <a:t>time-series</a:t>
            </a:r>
          </a:p>
        </p:txBody>
      </p:sp>
      <p:sp>
        <p:nvSpPr>
          <p:cNvPr id="494" name="Shape 494"/>
          <p:cNvSpPr/>
          <p:nvPr/>
        </p:nvSpPr>
        <p:spPr>
          <a:xfrm>
            <a:off x="1615735" y="4268543"/>
            <a:ext cx="1374141" cy="372751"/>
          </a:xfrm>
          <a:prstGeom prst="rect">
            <a:avLst/>
          </a:prstGeom>
          <a:solidFill>
            <a:srgbClr val="FF93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b="1"/>
            </a:lvl1pPr>
          </a:lstStyle>
          <a:p>
            <a:r>
              <a:t>Monochord</a:t>
            </a:r>
          </a:p>
        </p:txBody>
      </p:sp>
      <p:sp>
        <p:nvSpPr>
          <p:cNvPr id="495" name="Shape 495"/>
          <p:cNvSpPr/>
          <p:nvPr/>
        </p:nvSpPr>
        <p:spPr>
          <a:xfrm>
            <a:off x="1668631" y="6022413"/>
            <a:ext cx="1268349" cy="372751"/>
          </a:xfrm>
          <a:prstGeom prst="rect">
            <a:avLst/>
          </a:prstGeom>
          <a:solidFill>
            <a:srgbClr val="FF93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b="1"/>
            </a:lvl1pPr>
          </a:lstStyle>
          <a:p>
            <a:r>
              <a:t>PVC tubes</a:t>
            </a:r>
          </a:p>
        </p:txBody>
      </p:sp>
      <p:sp>
        <p:nvSpPr>
          <p:cNvPr id="496" name="Shape 496"/>
          <p:cNvSpPr/>
          <p:nvPr/>
        </p:nvSpPr>
        <p:spPr>
          <a:xfrm>
            <a:off x="3681628" y="133545"/>
            <a:ext cx="1540779"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Frequency and period</a:t>
            </a:r>
          </a:p>
        </p:txBody>
      </p:sp>
      <p:sp>
        <p:nvSpPr>
          <p:cNvPr id="497" name="Shape 497"/>
          <p:cNvSpPr/>
          <p:nvPr/>
        </p:nvSpPr>
        <p:spPr>
          <a:xfrm>
            <a:off x="3675012" y="560912"/>
            <a:ext cx="866216"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Oscillations</a:t>
            </a:r>
          </a:p>
        </p:txBody>
      </p:sp>
      <p:sp>
        <p:nvSpPr>
          <p:cNvPr id="498" name="Shape 498"/>
          <p:cNvSpPr/>
          <p:nvPr/>
        </p:nvSpPr>
        <p:spPr>
          <a:xfrm>
            <a:off x="3674818" y="976462"/>
            <a:ext cx="4314503"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a:lvl1pPr>
          </a:lstStyle>
          <a:p>
            <a:r>
              <a:t>Relation between oscillator structure and oscillation properties</a:t>
            </a:r>
          </a:p>
        </p:txBody>
      </p:sp>
      <p:sp>
        <p:nvSpPr>
          <p:cNvPr id="499" name="Shape 499"/>
          <p:cNvSpPr/>
          <p:nvPr/>
        </p:nvSpPr>
        <p:spPr>
          <a:xfrm>
            <a:off x="3662599" y="1671452"/>
            <a:ext cx="3000485"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Represent oscillations in terms of time-series</a:t>
            </a:r>
          </a:p>
        </p:txBody>
      </p:sp>
      <p:sp>
        <p:nvSpPr>
          <p:cNvPr id="500" name="Shape 500"/>
          <p:cNvSpPr/>
          <p:nvPr/>
        </p:nvSpPr>
        <p:spPr>
          <a:xfrm>
            <a:off x="3660139" y="2071804"/>
            <a:ext cx="3799469"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Basic analysis of time-series with Google Science Journal</a:t>
            </a:r>
          </a:p>
        </p:txBody>
      </p:sp>
      <p:sp>
        <p:nvSpPr>
          <p:cNvPr id="501" name="Shape 501"/>
          <p:cNvSpPr/>
          <p:nvPr/>
        </p:nvSpPr>
        <p:spPr>
          <a:xfrm>
            <a:off x="3670845" y="2930322"/>
            <a:ext cx="798350"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Resonance</a:t>
            </a:r>
          </a:p>
        </p:txBody>
      </p:sp>
      <p:sp>
        <p:nvSpPr>
          <p:cNvPr id="502" name="Shape 502"/>
          <p:cNvSpPr/>
          <p:nvPr/>
        </p:nvSpPr>
        <p:spPr>
          <a:xfrm>
            <a:off x="3666655" y="3661202"/>
            <a:ext cx="2597980"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Sound is a type of vibration/oscillation</a:t>
            </a:r>
          </a:p>
        </p:txBody>
      </p:sp>
      <p:sp>
        <p:nvSpPr>
          <p:cNvPr id="503" name="Shape 503"/>
          <p:cNvSpPr/>
          <p:nvPr/>
        </p:nvSpPr>
        <p:spPr>
          <a:xfrm>
            <a:off x="3661647" y="4090470"/>
            <a:ext cx="2208422"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Standing wave, harmonics in 1D</a:t>
            </a:r>
          </a:p>
        </p:txBody>
      </p:sp>
      <p:sp>
        <p:nvSpPr>
          <p:cNvPr id="504" name="Shape 504"/>
          <p:cNvSpPr/>
          <p:nvPr/>
        </p:nvSpPr>
        <p:spPr>
          <a:xfrm>
            <a:off x="3660139" y="4507039"/>
            <a:ext cx="3799469"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Basic analysis of time-series with Google Science Journal</a:t>
            </a:r>
          </a:p>
        </p:txBody>
      </p:sp>
      <p:sp>
        <p:nvSpPr>
          <p:cNvPr id="505" name="Shape 505"/>
          <p:cNvSpPr/>
          <p:nvPr/>
        </p:nvSpPr>
        <p:spPr>
          <a:xfrm>
            <a:off x="3664097" y="4929374"/>
            <a:ext cx="4314504"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a:lvl1pPr>
          </a:lstStyle>
          <a:p>
            <a:r>
              <a:t>Relation between oscillator structure and oscillation properties</a:t>
            </a:r>
          </a:p>
        </p:txBody>
      </p:sp>
      <p:sp>
        <p:nvSpPr>
          <p:cNvPr id="506" name="Shape 506"/>
          <p:cNvSpPr/>
          <p:nvPr/>
        </p:nvSpPr>
        <p:spPr>
          <a:xfrm>
            <a:off x="3661647" y="5639072"/>
            <a:ext cx="2208422"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Standing wave, harmonics in 2D</a:t>
            </a:r>
          </a:p>
        </p:txBody>
      </p:sp>
      <p:sp>
        <p:nvSpPr>
          <p:cNvPr id="507" name="Shape 507"/>
          <p:cNvSpPr/>
          <p:nvPr/>
        </p:nvSpPr>
        <p:spPr>
          <a:xfrm>
            <a:off x="3660139" y="6045655"/>
            <a:ext cx="2859917"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Basic analysis of time-series with Audacity</a:t>
            </a:r>
          </a:p>
        </p:txBody>
      </p:sp>
      <p:sp>
        <p:nvSpPr>
          <p:cNvPr id="508" name="Shape 508"/>
          <p:cNvSpPr/>
          <p:nvPr/>
        </p:nvSpPr>
        <p:spPr>
          <a:xfrm>
            <a:off x="3664097" y="6448988"/>
            <a:ext cx="4314504"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a:lvl1pPr>
          </a:lstStyle>
          <a:p>
            <a:r>
              <a:t>Relation between oscillator structure and oscillation properties</a:t>
            </a:r>
          </a:p>
        </p:txBody>
      </p:sp>
      <p:sp>
        <p:nvSpPr>
          <p:cNvPr id="509" name="Shape 509"/>
          <p:cNvSpPr/>
          <p:nvPr/>
        </p:nvSpPr>
        <p:spPr>
          <a:xfrm rot="16200000">
            <a:off x="-1627526" y="3163042"/>
            <a:ext cx="4084779" cy="53191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100" b="1">
                <a:solidFill>
                  <a:schemeClr val="accent3">
                    <a:lumOff val="44000"/>
                  </a:schemeClr>
                </a:solidFill>
              </a:defRPr>
            </a:lvl1pPr>
          </a:lstStyle>
          <a:p>
            <a:r>
              <a:t>Activity III: oscillations</a:t>
            </a:r>
          </a:p>
        </p:txBody>
      </p:sp>
      <p:sp>
        <p:nvSpPr>
          <p:cNvPr id="510" name="Shape 510"/>
          <p:cNvSpPr/>
          <p:nvPr/>
        </p:nvSpPr>
        <p:spPr>
          <a:xfrm flipH="1">
            <a:off x="2302805" y="4805403"/>
            <a:ext cx="1" cy="1052901"/>
          </a:xfrm>
          <a:prstGeom prst="line">
            <a:avLst/>
          </a:prstGeom>
          <a:ln w="101600">
            <a:solidFill>
              <a:srgbClr val="FF26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511" name="Shape 511"/>
          <p:cNvSpPr/>
          <p:nvPr/>
        </p:nvSpPr>
        <p:spPr>
          <a:xfrm>
            <a:off x="2302805" y="3361384"/>
            <a:ext cx="1" cy="831950"/>
          </a:xfrm>
          <a:prstGeom prst="line">
            <a:avLst/>
          </a:prstGeom>
          <a:ln w="101600">
            <a:solidFill>
              <a:srgbClr val="FF26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512" name="Shape 512"/>
          <p:cNvSpPr/>
          <p:nvPr/>
        </p:nvSpPr>
        <p:spPr>
          <a:xfrm>
            <a:off x="2302805" y="2382309"/>
            <a:ext cx="1" cy="417806"/>
          </a:xfrm>
          <a:prstGeom prst="line">
            <a:avLst/>
          </a:prstGeom>
          <a:ln w="50800">
            <a:solidFill>
              <a:srgbClr val="FF26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513" name="Shape 513"/>
          <p:cNvSpPr/>
          <p:nvPr/>
        </p:nvSpPr>
        <p:spPr>
          <a:xfrm>
            <a:off x="2302805" y="1078684"/>
            <a:ext cx="1" cy="417806"/>
          </a:xfrm>
          <a:prstGeom prst="line">
            <a:avLst/>
          </a:prstGeom>
          <a:ln w="50800">
            <a:solidFill>
              <a:srgbClr val="FF26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p:nvPr/>
        </p:nvSpPr>
        <p:spPr>
          <a:xfrm>
            <a:off x="2714244" y="353166"/>
            <a:ext cx="371551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pendulum</a:t>
            </a:r>
          </a:p>
        </p:txBody>
      </p:sp>
      <p:sp>
        <p:nvSpPr>
          <p:cNvPr id="516" name="Shape 516"/>
          <p:cNvSpPr/>
          <p:nvPr/>
        </p:nvSpPr>
        <p:spPr>
          <a:xfrm>
            <a:off x="821220" y="1749156"/>
            <a:ext cx="7241916" cy="3838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0578" indent="-220578" defTabSz="457200">
              <a:spcBef>
                <a:spcPts val="1200"/>
              </a:spcBef>
              <a:buSzPct val="100000"/>
              <a:buChar char="•"/>
              <a:defRPr sz="2200" b="1">
                <a:solidFill>
                  <a:schemeClr val="accent3">
                    <a:lumOff val="44000"/>
                  </a:schemeClr>
                </a:solidFill>
              </a:defRPr>
            </a:pPr>
            <a:r>
              <a:t>With this activity we introduce the concept of oscillation, that is, a movement that repeats cyclically</a:t>
            </a:r>
          </a:p>
          <a:p>
            <a:pPr marL="220578" indent="-220578" defTabSz="457200">
              <a:spcBef>
                <a:spcPts val="1200"/>
              </a:spcBef>
              <a:buSzPct val="100000"/>
              <a:buChar char="•"/>
              <a:defRPr sz="2200" b="1">
                <a:solidFill>
                  <a:schemeClr val="accent3">
                    <a:lumOff val="44000"/>
                  </a:schemeClr>
                </a:solidFill>
              </a:defRPr>
            </a:pPr>
            <a:r>
              <a:t>We will use a pendulum, more specifically a plumb line</a:t>
            </a:r>
          </a:p>
          <a:p>
            <a:pPr marL="220578" indent="-220578" defTabSz="457200">
              <a:spcBef>
                <a:spcPts val="1200"/>
              </a:spcBef>
              <a:buSzPct val="100000"/>
              <a:buChar char="•"/>
              <a:defRPr sz="2200" b="1">
                <a:solidFill>
                  <a:schemeClr val="accent3">
                    <a:lumOff val="44000"/>
                  </a:schemeClr>
                </a:solidFill>
              </a:defRPr>
            </a:pPr>
            <a:r>
              <a:t>Students will answer the following question: does the oscillation period (or frequency) of the pendulum depend on the length of the thread and/or the mass of the plumb bob and/or the angle from which the pendulum starts moving? </a:t>
            </a:r>
          </a:p>
          <a:p>
            <a:pPr marL="220578" indent="-220578" defTabSz="457200">
              <a:spcBef>
                <a:spcPts val="1200"/>
              </a:spcBef>
              <a:buSzPct val="100000"/>
              <a:buChar char="•"/>
              <a:defRPr sz="2200" b="1">
                <a:solidFill>
                  <a:schemeClr val="accent3">
                    <a:lumOff val="44000"/>
                  </a:schemeClr>
                </a:solidFill>
              </a:defRPr>
            </a:pPr>
            <a:r>
              <a:t>Students are asked to give answers (hypothesis) before starting the experiment</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p:nvPr/>
        </p:nvSpPr>
        <p:spPr>
          <a:xfrm>
            <a:off x="2714244" y="353166"/>
            <a:ext cx="371551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pendulum</a:t>
            </a:r>
          </a:p>
        </p:txBody>
      </p:sp>
      <p:sp>
        <p:nvSpPr>
          <p:cNvPr id="519" name="Shape 519"/>
          <p:cNvSpPr/>
          <p:nvPr/>
        </p:nvSpPr>
        <p:spPr>
          <a:xfrm>
            <a:off x="773683" y="1463934"/>
            <a:ext cx="7847594" cy="25179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0578" indent="-220578" defTabSz="457200">
              <a:spcBef>
                <a:spcPts val="1200"/>
              </a:spcBef>
              <a:buSzPct val="100000"/>
              <a:buChar char="•"/>
              <a:defRPr sz="2200" b="1">
                <a:solidFill>
                  <a:schemeClr val="accent3">
                    <a:lumOff val="44000"/>
                  </a:schemeClr>
                </a:solidFill>
              </a:defRPr>
            </a:pPr>
            <a:r>
              <a:t>Students are provided with different weights, a thread roll, protractor, ruler, a wooden stick, fixing screws and scissors </a:t>
            </a:r>
          </a:p>
          <a:p>
            <a:pPr marL="220578" indent="-220578" defTabSz="457200">
              <a:spcBef>
                <a:spcPts val="1200"/>
              </a:spcBef>
              <a:buSzPct val="100000"/>
              <a:buChar char="•"/>
              <a:defRPr sz="2200" b="1">
                <a:solidFill>
                  <a:schemeClr val="accent3">
                    <a:lumOff val="44000"/>
                  </a:schemeClr>
                </a:solidFill>
              </a:defRPr>
            </a:pPr>
            <a:r>
              <a:t>They are asked to set up the experiment to measure initial angles, period of oscillation, length of the thread, …</a:t>
            </a:r>
          </a:p>
          <a:p>
            <a:pPr marL="220578" indent="-220578" defTabSz="457200">
              <a:spcBef>
                <a:spcPts val="1200"/>
              </a:spcBef>
              <a:buSzPct val="100000"/>
              <a:buChar char="•"/>
              <a:defRPr sz="2200" b="1">
                <a:solidFill>
                  <a:schemeClr val="accent3">
                    <a:lumOff val="44000"/>
                  </a:schemeClr>
                </a:solidFill>
              </a:defRPr>
            </a:pPr>
            <a:endParaRPr/>
          </a:p>
        </p:txBody>
      </p:sp>
      <p:pic>
        <p:nvPicPr>
          <p:cNvPr id="520" name="Screen Shot 2019-02-13 at 15.21.25.png"/>
          <p:cNvPicPr>
            <a:picLocks noChangeAspect="1"/>
          </p:cNvPicPr>
          <p:nvPr/>
        </p:nvPicPr>
        <p:blipFill>
          <a:blip r:embed="rId2">
            <a:extLst/>
          </a:blip>
          <a:stretch>
            <a:fillRect/>
          </a:stretch>
        </p:blipFill>
        <p:spPr>
          <a:xfrm>
            <a:off x="1055497" y="3272876"/>
            <a:ext cx="3244519" cy="3011520"/>
          </a:xfrm>
          <a:prstGeom prst="rect">
            <a:avLst/>
          </a:prstGeom>
          <a:ln w="12700">
            <a:miter lim="400000"/>
          </a:ln>
        </p:spPr>
      </p:pic>
      <p:grpSp>
        <p:nvGrpSpPr>
          <p:cNvPr id="523" name="Group 523"/>
          <p:cNvGrpSpPr/>
          <p:nvPr/>
        </p:nvGrpSpPr>
        <p:grpSpPr>
          <a:xfrm>
            <a:off x="5027970" y="3272876"/>
            <a:ext cx="2770780" cy="3011520"/>
            <a:chOff x="0" y="0"/>
            <a:chExt cx="2770778" cy="3011518"/>
          </a:xfrm>
        </p:grpSpPr>
        <p:pic>
          <p:nvPicPr>
            <p:cNvPr id="521" name="Screen Shot 2019-02-13 at 15.21.34.png"/>
            <p:cNvPicPr>
              <a:picLocks noChangeAspect="1"/>
            </p:cNvPicPr>
            <p:nvPr/>
          </p:nvPicPr>
          <p:blipFill>
            <a:blip r:embed="rId3">
              <a:extLst/>
            </a:blip>
            <a:stretch>
              <a:fillRect/>
            </a:stretch>
          </p:blipFill>
          <p:spPr>
            <a:xfrm>
              <a:off x="0" y="0"/>
              <a:ext cx="2770779" cy="3011519"/>
            </a:xfrm>
            <a:prstGeom prst="rect">
              <a:avLst/>
            </a:prstGeom>
            <a:ln w="12700" cap="flat">
              <a:noFill/>
              <a:miter lim="400000"/>
            </a:ln>
            <a:effectLst/>
          </p:spPr>
        </p:pic>
        <p:sp>
          <p:nvSpPr>
            <p:cNvPr id="522" name="Shape 522"/>
            <p:cNvSpPr/>
            <p:nvPr/>
          </p:nvSpPr>
          <p:spPr>
            <a:xfrm flipH="1" flipV="1">
              <a:off x="1257921" y="282159"/>
              <a:ext cx="204136" cy="2285354"/>
            </a:xfrm>
            <a:prstGeom prst="line">
              <a:avLst/>
            </a:prstGeom>
            <a:noFill/>
            <a:ln w="6350" cap="flat">
              <a:solidFill>
                <a:srgbClr val="000000"/>
              </a:solidFill>
              <a:prstDash val="solid"/>
              <a:bevel/>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p:nvPr/>
        </p:nvSpPr>
        <p:spPr>
          <a:xfrm>
            <a:off x="2714244" y="353166"/>
            <a:ext cx="371551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pendulum</a:t>
            </a:r>
          </a:p>
        </p:txBody>
      </p:sp>
      <p:sp>
        <p:nvSpPr>
          <p:cNvPr id="526" name="Shape 526"/>
          <p:cNvSpPr/>
          <p:nvPr/>
        </p:nvSpPr>
        <p:spPr>
          <a:xfrm>
            <a:off x="381368" y="1298889"/>
            <a:ext cx="8381264" cy="6429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0578" indent="-220578" defTabSz="457200">
              <a:spcBef>
                <a:spcPts val="1200"/>
              </a:spcBef>
              <a:buSzPct val="100000"/>
              <a:buChar char="•"/>
              <a:defRPr sz="2200" b="1">
                <a:solidFill>
                  <a:schemeClr val="accent3">
                    <a:lumOff val="44000"/>
                  </a:schemeClr>
                </a:solidFill>
              </a:defRPr>
            </a:pPr>
            <a:r>
              <a:t>Students are provided with different weights, thread roll, protractor, ruler, a wooden stick, fixing screws and scissors </a:t>
            </a:r>
          </a:p>
          <a:p>
            <a:pPr marL="220578" indent="-220578" defTabSz="457200">
              <a:spcBef>
                <a:spcPts val="1200"/>
              </a:spcBef>
              <a:buSzPct val="100000"/>
              <a:buChar char="•"/>
              <a:defRPr sz="2200" b="1">
                <a:solidFill>
                  <a:schemeClr val="accent3">
                    <a:lumOff val="44000"/>
                  </a:schemeClr>
                </a:solidFill>
              </a:defRPr>
            </a:pPr>
            <a:r>
              <a:t>They are asked to set up the experiment to measure initial angles, period of oscillation, length of the thread, …</a:t>
            </a:r>
          </a:p>
          <a:p>
            <a:pPr marL="220578" indent="-220578" defTabSz="457200">
              <a:spcBef>
                <a:spcPts val="1200"/>
              </a:spcBef>
              <a:buSzPct val="100000"/>
              <a:buChar char="•"/>
              <a:defRPr sz="2200" b="1">
                <a:solidFill>
                  <a:schemeClr val="accent3">
                    <a:lumOff val="44000"/>
                  </a:schemeClr>
                </a:solidFill>
              </a:defRPr>
            </a:pPr>
            <a:r>
              <a:t>It is important to stress out the importance of repeating several times every measurement in order to obtain mean values and statistical errors</a:t>
            </a:r>
          </a:p>
          <a:p>
            <a:pPr marL="220578" indent="-220578" defTabSz="457200">
              <a:spcBef>
                <a:spcPts val="1200"/>
              </a:spcBef>
              <a:buSzPct val="100000"/>
              <a:buChar char="•"/>
              <a:defRPr sz="2200" b="1">
                <a:solidFill>
                  <a:schemeClr val="accent3">
                    <a:lumOff val="44000"/>
                  </a:schemeClr>
                </a:solidFill>
              </a:defRPr>
            </a:pPr>
            <a:r>
              <a:t>It is also important to ask students to modify only one parameter (e.g. thread length) at a time, while leaving the others fixed.</a:t>
            </a:r>
          </a:p>
          <a:p>
            <a:pPr marL="220578" indent="-220578" defTabSz="457200">
              <a:spcBef>
                <a:spcPts val="1200"/>
              </a:spcBef>
              <a:buSzPct val="100000"/>
              <a:buChar char="•"/>
              <a:defRPr sz="2200" b="1">
                <a:solidFill>
                  <a:schemeClr val="accent3">
                    <a:lumOff val="44000"/>
                  </a:schemeClr>
                </a:solidFill>
              </a:defRPr>
            </a:pPr>
            <a:r>
              <a:t>In this sense, students should measure the oscillation period (or frequency) for thread lengths ranging from 5 to 55 cm in steps of 5 cm, repeating at least 5 times every measurement. The weight of the bob and the initial angle must be fixed (e.g. 50 g and 45º)</a:t>
            </a:r>
          </a:p>
          <a:p>
            <a:pPr marL="220578" indent="-220578" defTabSz="457200">
              <a:spcBef>
                <a:spcPts val="1200"/>
              </a:spcBef>
              <a:buSzPct val="100000"/>
              <a:buChar char="•"/>
              <a:defRPr sz="2200" b="1">
                <a:solidFill>
                  <a:schemeClr val="accent3">
                    <a:lumOff val="44000"/>
                  </a:schemeClr>
                </a:solidFill>
              </a:defRPr>
            </a:pPr>
            <a:endParaRPr/>
          </a:p>
          <a:p>
            <a:pPr marL="220578" indent="-220578" defTabSz="457200">
              <a:spcBef>
                <a:spcPts val="1200"/>
              </a:spcBef>
              <a:buSzPct val="100000"/>
              <a:buChar char="•"/>
              <a:defRPr sz="2200" b="1">
                <a:solidFill>
                  <a:schemeClr val="accent3">
                    <a:lumOff val="44000"/>
                  </a:schemeClr>
                </a:solidFill>
              </a:defRPr>
            </a:pPr>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p:nvPr/>
        </p:nvSpPr>
        <p:spPr>
          <a:xfrm>
            <a:off x="2714244" y="353166"/>
            <a:ext cx="371551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pendulum</a:t>
            </a:r>
          </a:p>
        </p:txBody>
      </p:sp>
      <p:sp>
        <p:nvSpPr>
          <p:cNvPr id="529" name="Shape 529"/>
          <p:cNvSpPr/>
          <p:nvPr/>
        </p:nvSpPr>
        <p:spPr>
          <a:xfrm>
            <a:off x="433069" y="1771585"/>
            <a:ext cx="5928725" cy="4346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0578" indent="-220578" defTabSz="457200">
              <a:spcBef>
                <a:spcPts val="1200"/>
              </a:spcBef>
              <a:buSzPct val="100000"/>
              <a:buChar char="•"/>
              <a:defRPr sz="2200" b="1">
                <a:solidFill>
                  <a:schemeClr val="accent3">
                    <a:lumOff val="44000"/>
                  </a:schemeClr>
                </a:solidFill>
              </a:defRPr>
            </a:pPr>
            <a:r>
              <a:t>Once the effect of length is measured, the independent variable is changed, e.g. the weight of the bob. Ten different weights could be tested, leaving the initial angle and the length of the thread fixed. When this is done, the initial angle is tested, leaving the length of the thread and the weight of the bob fixed.</a:t>
            </a:r>
          </a:p>
          <a:p>
            <a:pPr marL="220578" indent="-220578" defTabSz="457200">
              <a:spcBef>
                <a:spcPts val="1200"/>
              </a:spcBef>
              <a:buSzPct val="100000"/>
              <a:buChar char="•"/>
              <a:defRPr sz="2200" b="1">
                <a:solidFill>
                  <a:schemeClr val="accent3">
                    <a:lumOff val="44000"/>
                  </a:schemeClr>
                </a:solidFill>
              </a:defRPr>
            </a:pPr>
            <a:r>
              <a:t>Once all the data are tabulated, students are asked to make graphs, by hand (avoid excel or any other software). In this way, you can check the ability of your students in making graphs.</a:t>
            </a:r>
          </a:p>
        </p:txBody>
      </p:sp>
      <p:pic>
        <p:nvPicPr>
          <p:cNvPr id="530" name="Screen Shot 2019-02-13 at 15.23.34.png"/>
          <p:cNvPicPr>
            <a:picLocks noChangeAspect="1"/>
          </p:cNvPicPr>
          <p:nvPr/>
        </p:nvPicPr>
        <p:blipFill>
          <a:blip r:embed="rId2">
            <a:extLst/>
          </a:blip>
          <a:stretch>
            <a:fillRect/>
          </a:stretch>
        </p:blipFill>
        <p:spPr>
          <a:xfrm>
            <a:off x="6600707" y="2116129"/>
            <a:ext cx="2225194" cy="3188095"/>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p:nvPr/>
        </p:nvSpPr>
        <p:spPr>
          <a:xfrm>
            <a:off x="2714244" y="353166"/>
            <a:ext cx="371551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pendulum</a:t>
            </a:r>
          </a:p>
        </p:txBody>
      </p:sp>
      <p:sp>
        <p:nvSpPr>
          <p:cNvPr id="533" name="Shape 533"/>
          <p:cNvSpPr/>
          <p:nvPr/>
        </p:nvSpPr>
        <p:spPr>
          <a:xfrm>
            <a:off x="773683" y="1760597"/>
            <a:ext cx="7847594" cy="35339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220578" indent="-220578" defTabSz="457200">
              <a:spcBef>
                <a:spcPts val="1200"/>
              </a:spcBef>
              <a:buSzPct val="100000"/>
              <a:buChar char="•"/>
              <a:defRPr sz="2200" b="1">
                <a:solidFill>
                  <a:schemeClr val="accent3">
                    <a:lumOff val="44000"/>
                  </a:schemeClr>
                </a:solidFill>
              </a:defRPr>
            </a:lvl1pPr>
          </a:lstStyle>
          <a:p>
            <a:r>
              <a:t>From these graphs, it will be obvious that the oscillation of the pendulum depends only on the length of the thread. Students may find correlations between the period of oscillations and the weight of the bob or the initial angle. Teachers are encouraged to show the students that these likely correlations fall below the error of the measurements. Stress out these is one of the reasons we repeat every experiment several times; otherwise we won´t have a good inference of the measurement errors.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p:nvPr/>
        </p:nvSpPr>
        <p:spPr>
          <a:xfrm>
            <a:off x="2714244" y="353166"/>
            <a:ext cx="371551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pendulum</a:t>
            </a:r>
          </a:p>
        </p:txBody>
      </p:sp>
      <p:sp>
        <p:nvSpPr>
          <p:cNvPr id="536" name="Shape 536"/>
          <p:cNvSpPr/>
          <p:nvPr/>
        </p:nvSpPr>
        <p:spPr>
          <a:xfrm>
            <a:off x="773683" y="2200099"/>
            <a:ext cx="7847594" cy="31783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0578" indent="-220578" defTabSz="457200">
              <a:spcBef>
                <a:spcPts val="1200"/>
              </a:spcBef>
              <a:buSzPct val="100000"/>
              <a:buChar char="•"/>
              <a:defRPr sz="2200" b="1">
                <a:solidFill>
                  <a:schemeClr val="accent3">
                    <a:lumOff val="44000"/>
                  </a:schemeClr>
                </a:solidFill>
              </a:defRPr>
            </a:pPr>
            <a:r>
              <a:t>This is a very easy-to-set-up experiment, where we introduce the idea of oscillations, frequency and period</a:t>
            </a:r>
          </a:p>
          <a:p>
            <a:pPr marL="220578" indent="-220578" defTabSz="457200">
              <a:spcBef>
                <a:spcPts val="1200"/>
              </a:spcBef>
              <a:buSzPct val="100000"/>
              <a:buChar char="•"/>
              <a:defRPr sz="2200" b="1">
                <a:solidFill>
                  <a:schemeClr val="accent3">
                    <a:lumOff val="44000"/>
                  </a:schemeClr>
                </a:solidFill>
              </a:defRPr>
            </a:pPr>
            <a:r>
              <a:t>It is an ideal experiment to stress out the importance of the robustness of the measurements and the importance of error control</a:t>
            </a:r>
          </a:p>
          <a:p>
            <a:pPr marL="220578" indent="-220578" defTabSz="457200">
              <a:spcBef>
                <a:spcPts val="1200"/>
              </a:spcBef>
              <a:buSzPct val="100000"/>
              <a:buChar char="•"/>
              <a:defRPr sz="2200" b="1">
                <a:solidFill>
                  <a:schemeClr val="accent3">
                    <a:lumOff val="44000"/>
                  </a:schemeClr>
                </a:solidFill>
              </a:defRPr>
            </a:pPr>
            <a:r>
              <a:t>We also test the ability of the students to organise data, make graphs and make good interpretations </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p:nvPr/>
        </p:nvSpPr>
        <p:spPr>
          <a:xfrm>
            <a:off x="2714244" y="353166"/>
            <a:ext cx="371551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pendulum</a:t>
            </a:r>
          </a:p>
        </p:txBody>
      </p:sp>
      <p:sp>
        <p:nvSpPr>
          <p:cNvPr id="539" name="Shape 539"/>
          <p:cNvSpPr/>
          <p:nvPr/>
        </p:nvSpPr>
        <p:spPr>
          <a:xfrm>
            <a:off x="751707" y="2496762"/>
            <a:ext cx="7847595" cy="1552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457200">
              <a:spcBef>
                <a:spcPts val="1200"/>
              </a:spcBef>
              <a:defRPr sz="2200" b="1">
                <a:solidFill>
                  <a:srgbClr val="FFFB00"/>
                </a:solidFill>
              </a:defRPr>
            </a:lvl1pPr>
          </a:lstStyle>
          <a:p>
            <a:r>
              <a:t>The period or frequency of oscillation of the pendulum depends on one structural variable, in this case, the length of the pendulum thread</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p:nvPr/>
        </p:nvSpPr>
        <p:spPr>
          <a:xfrm>
            <a:off x="1656774" y="342178"/>
            <a:ext cx="583045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Introducing time-series</a:t>
            </a:r>
          </a:p>
        </p:txBody>
      </p:sp>
      <p:sp>
        <p:nvSpPr>
          <p:cNvPr id="542" name="Shape 542"/>
          <p:cNvSpPr/>
          <p:nvPr/>
        </p:nvSpPr>
        <p:spPr>
          <a:xfrm>
            <a:off x="551615" y="1441959"/>
            <a:ext cx="6603685" cy="54643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0578" indent="-220578" defTabSz="457200">
              <a:spcBef>
                <a:spcPts val="1200"/>
              </a:spcBef>
              <a:buSzPct val="100000"/>
              <a:buChar char="•"/>
              <a:defRPr sz="2200" b="1">
                <a:solidFill>
                  <a:schemeClr val="accent3">
                    <a:lumOff val="44000"/>
                  </a:schemeClr>
                </a:solidFill>
              </a:defRPr>
            </a:pPr>
            <a:r>
              <a:t>This activity will introduce students to the mathematical analysis of time-series</a:t>
            </a:r>
          </a:p>
          <a:p>
            <a:pPr marL="220578" indent="-220578" defTabSz="457200">
              <a:spcBef>
                <a:spcPts val="1200"/>
              </a:spcBef>
              <a:buSzPct val="100000"/>
              <a:buChar char="•"/>
              <a:defRPr sz="2200" b="1">
                <a:solidFill>
                  <a:schemeClr val="accent3">
                    <a:lumOff val="44000"/>
                  </a:schemeClr>
                </a:solidFill>
              </a:defRPr>
            </a:pPr>
            <a:r>
              <a:t>We are going to repeat the ‘pendulum’ activity, but at this time in terms of time-series analysis</a:t>
            </a:r>
          </a:p>
          <a:p>
            <a:pPr marL="220578" indent="-220578" defTabSz="457200">
              <a:spcBef>
                <a:spcPts val="1200"/>
              </a:spcBef>
              <a:buSzPct val="100000"/>
              <a:buChar char="•"/>
              <a:defRPr sz="2200" b="1">
                <a:solidFill>
                  <a:schemeClr val="accent3">
                    <a:lumOff val="44000"/>
                  </a:schemeClr>
                </a:solidFill>
              </a:defRPr>
            </a:pPr>
            <a:r>
              <a:t>Let´s hang a smartphone at one end of a 100 cm (or any other length) thread. The smartphone becomes the line plumb bob. </a:t>
            </a:r>
          </a:p>
          <a:p>
            <a:pPr marL="220578" indent="-220578" defTabSz="457200">
              <a:spcBef>
                <a:spcPts val="1200"/>
              </a:spcBef>
              <a:buSzPct val="100000"/>
              <a:buChar char="•"/>
              <a:defRPr sz="2200" b="1">
                <a:solidFill>
                  <a:schemeClr val="accent3">
                    <a:lumOff val="44000"/>
                  </a:schemeClr>
                </a:solidFill>
              </a:defRPr>
            </a:pPr>
            <a:r>
              <a:t>We are going to record the y-axis acceleration during 15 seconds, while the smartphone is oscillating. Google Science Journal will be used to record the acceleration and build the time-series</a:t>
            </a:r>
          </a:p>
          <a:p>
            <a:pPr marL="220578" indent="-220578" defTabSz="457200">
              <a:spcBef>
                <a:spcPts val="1200"/>
              </a:spcBef>
              <a:buSzPct val="100000"/>
              <a:buChar char="•"/>
              <a:defRPr sz="2200" b="1">
                <a:solidFill>
                  <a:schemeClr val="accent3">
                    <a:lumOff val="44000"/>
                  </a:schemeClr>
                </a:solidFill>
              </a:defRPr>
            </a:pPr>
            <a:r>
              <a:t>At the same time we will measure the oscillation period, as it was done in the previous activity.</a:t>
            </a:r>
          </a:p>
        </p:txBody>
      </p:sp>
      <p:pic>
        <p:nvPicPr>
          <p:cNvPr id="543" name="IMG_20190214_110528.jpg"/>
          <p:cNvPicPr>
            <a:picLocks noChangeAspect="1"/>
          </p:cNvPicPr>
          <p:nvPr/>
        </p:nvPicPr>
        <p:blipFill>
          <a:blip r:embed="rId2">
            <a:extLst/>
          </a:blip>
          <a:srcRect l="36540" r="18162" b="7223"/>
          <a:stretch>
            <a:fillRect/>
          </a:stretch>
        </p:blipFill>
        <p:spPr>
          <a:xfrm>
            <a:off x="7246240" y="1671936"/>
            <a:ext cx="1395420" cy="3810748"/>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p:nvPr/>
        </p:nvSpPr>
        <p:spPr>
          <a:xfrm>
            <a:off x="1656774" y="342178"/>
            <a:ext cx="583045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Introducing time-series</a:t>
            </a:r>
          </a:p>
        </p:txBody>
      </p:sp>
      <p:sp>
        <p:nvSpPr>
          <p:cNvPr id="546" name="Shape 546"/>
          <p:cNvSpPr/>
          <p:nvPr/>
        </p:nvSpPr>
        <p:spPr>
          <a:xfrm>
            <a:off x="319374" y="1584797"/>
            <a:ext cx="5730820" cy="50071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0578" indent="-220578" defTabSz="457200">
              <a:spcBef>
                <a:spcPts val="1200"/>
              </a:spcBef>
              <a:buSzPct val="100000"/>
              <a:buChar char="•"/>
              <a:defRPr sz="2200" b="1">
                <a:solidFill>
                  <a:schemeClr val="accent3">
                    <a:lumOff val="44000"/>
                  </a:schemeClr>
                </a:solidFill>
              </a:defRPr>
            </a:pPr>
            <a:r>
              <a:t>The image shows the data recorded by Google Science Journal: the variation in vertical acceleration as a function of time. The ups and downs correspond to the swinging of the smartphone. We hence translate the ‘visual’ swinging into a time-series.</a:t>
            </a:r>
          </a:p>
          <a:p>
            <a:pPr marL="220578" indent="-220578" defTabSz="457200">
              <a:spcBef>
                <a:spcPts val="1200"/>
              </a:spcBef>
              <a:buSzPct val="100000"/>
              <a:buChar char="•"/>
              <a:defRPr sz="2200" b="1">
                <a:solidFill>
                  <a:schemeClr val="accent3">
                    <a:lumOff val="44000"/>
                  </a:schemeClr>
                </a:solidFill>
              </a:defRPr>
            </a:pPr>
            <a:r>
              <a:t>If we measure the time interval between two consecutive ups or downs, we will obtain the period of oscillation of the pendulum, in this case 1 s. The same result was obtained by measuring ‘by eye’ the period of oscillation as it was done in the previous activity</a:t>
            </a:r>
          </a:p>
        </p:txBody>
      </p:sp>
      <p:pic>
        <p:nvPicPr>
          <p:cNvPr id="547" name="Screen Shot 2019-02-14 at 12.15.38.png"/>
          <p:cNvPicPr>
            <a:picLocks noChangeAspect="1"/>
          </p:cNvPicPr>
          <p:nvPr/>
        </p:nvPicPr>
        <p:blipFill>
          <a:blip r:embed="rId2">
            <a:extLst/>
          </a:blip>
          <a:srcRect l="4908" t="1946" r="4908"/>
          <a:stretch>
            <a:fillRect/>
          </a:stretch>
        </p:blipFill>
        <p:spPr>
          <a:xfrm>
            <a:off x="6019595" y="1668057"/>
            <a:ext cx="2858018" cy="4502851"/>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p:nvPr/>
        </p:nvSpPr>
        <p:spPr>
          <a:xfrm>
            <a:off x="1493818" y="705873"/>
            <a:ext cx="2354546" cy="372751"/>
          </a:xfrm>
          <a:prstGeom prst="rect">
            <a:avLst/>
          </a:prstGeom>
          <a:solidFill>
            <a:srgbClr val="FF93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b="1"/>
            </a:lvl1pPr>
          </a:lstStyle>
          <a:p>
            <a:r>
              <a:t>Activity I: naked eye</a:t>
            </a:r>
          </a:p>
        </p:txBody>
      </p:sp>
      <p:sp>
        <p:nvSpPr>
          <p:cNvPr id="454" name="Shape 454"/>
          <p:cNvSpPr/>
          <p:nvPr/>
        </p:nvSpPr>
        <p:spPr>
          <a:xfrm>
            <a:off x="1334944" y="3576617"/>
            <a:ext cx="2672294" cy="372751"/>
          </a:xfrm>
          <a:prstGeom prst="rect">
            <a:avLst/>
          </a:prstGeom>
          <a:solidFill>
            <a:srgbClr val="FF93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b="1"/>
            </a:lvl1pPr>
          </a:lstStyle>
          <a:p>
            <a:r>
              <a:t>Activity III: oscillations</a:t>
            </a:r>
          </a:p>
        </p:txBody>
      </p:sp>
      <p:sp>
        <p:nvSpPr>
          <p:cNvPr id="455" name="Shape 455"/>
          <p:cNvSpPr/>
          <p:nvPr/>
        </p:nvSpPr>
        <p:spPr>
          <a:xfrm>
            <a:off x="1409172" y="2211796"/>
            <a:ext cx="2523838" cy="372751"/>
          </a:xfrm>
          <a:prstGeom prst="rect">
            <a:avLst/>
          </a:prstGeom>
          <a:solidFill>
            <a:srgbClr val="FF93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b="1"/>
            </a:lvl1pPr>
          </a:lstStyle>
          <a:p>
            <a:r>
              <a:t>Activity II: energy bill</a:t>
            </a:r>
          </a:p>
        </p:txBody>
      </p:sp>
      <p:sp>
        <p:nvSpPr>
          <p:cNvPr id="456" name="Shape 456"/>
          <p:cNvSpPr/>
          <p:nvPr/>
        </p:nvSpPr>
        <p:spPr>
          <a:xfrm>
            <a:off x="1396699" y="5204493"/>
            <a:ext cx="2566750" cy="664851"/>
          </a:xfrm>
          <a:prstGeom prst="rect">
            <a:avLst/>
          </a:prstGeom>
          <a:solidFill>
            <a:srgbClr val="FF93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000" b="1"/>
            </a:pPr>
            <a:r>
              <a:t>Activity IV: solar and </a:t>
            </a:r>
          </a:p>
          <a:p>
            <a:pPr>
              <a:defRPr sz="2000" b="1"/>
            </a:pPr>
            <a:r>
              <a:t>stellar oscillations</a:t>
            </a:r>
          </a:p>
        </p:txBody>
      </p:sp>
      <p:sp>
        <p:nvSpPr>
          <p:cNvPr id="457" name="Shape 457"/>
          <p:cNvSpPr/>
          <p:nvPr/>
        </p:nvSpPr>
        <p:spPr>
          <a:xfrm>
            <a:off x="4585809" y="754515"/>
            <a:ext cx="2746212" cy="275467"/>
          </a:xfrm>
          <a:prstGeom prst="rect">
            <a:avLst/>
          </a:prstGeom>
          <a:solidFill>
            <a:srgbClr val="00F9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How to build a physical model of the sun</a:t>
            </a:r>
          </a:p>
        </p:txBody>
      </p:sp>
      <p:sp>
        <p:nvSpPr>
          <p:cNvPr id="458" name="Shape 458"/>
          <p:cNvSpPr/>
          <p:nvPr/>
        </p:nvSpPr>
        <p:spPr>
          <a:xfrm>
            <a:off x="4610134" y="2511657"/>
            <a:ext cx="1925946"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Sources of energy in the sun</a:t>
            </a:r>
          </a:p>
        </p:txBody>
      </p:sp>
      <p:sp>
        <p:nvSpPr>
          <p:cNvPr id="459" name="Shape 459"/>
          <p:cNvSpPr/>
          <p:nvPr/>
        </p:nvSpPr>
        <p:spPr>
          <a:xfrm>
            <a:off x="4607670" y="3530009"/>
            <a:ext cx="3990266" cy="465967"/>
          </a:xfrm>
          <a:prstGeom prst="rect">
            <a:avLst/>
          </a:prstGeom>
          <a:solidFill>
            <a:srgbClr val="00F9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200" b="1"/>
            </a:pPr>
            <a:r>
              <a:t>The vibrational properties of physical bodies are related to </a:t>
            </a:r>
          </a:p>
          <a:p>
            <a:pPr>
              <a:defRPr sz="1200" b="1"/>
            </a:pPr>
            <a:r>
              <a:t>their internal structure and dynamics</a:t>
            </a:r>
          </a:p>
        </p:txBody>
      </p:sp>
      <p:sp>
        <p:nvSpPr>
          <p:cNvPr id="460" name="Shape 460"/>
          <p:cNvSpPr/>
          <p:nvPr/>
        </p:nvSpPr>
        <p:spPr>
          <a:xfrm>
            <a:off x="4602255" y="4720571"/>
            <a:ext cx="2713321"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The sun and other stars vibrate/oscillate</a:t>
            </a:r>
          </a:p>
        </p:txBody>
      </p:sp>
      <p:sp>
        <p:nvSpPr>
          <p:cNvPr id="461" name="Shape 461"/>
          <p:cNvSpPr/>
          <p:nvPr/>
        </p:nvSpPr>
        <p:spPr>
          <a:xfrm>
            <a:off x="4599340" y="5156969"/>
            <a:ext cx="2693750"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To measure solar and stellar oscillations</a:t>
            </a:r>
          </a:p>
        </p:txBody>
      </p:sp>
      <p:sp>
        <p:nvSpPr>
          <p:cNvPr id="462" name="Shape 462"/>
          <p:cNvSpPr/>
          <p:nvPr/>
        </p:nvSpPr>
        <p:spPr>
          <a:xfrm>
            <a:off x="4595887" y="5593367"/>
            <a:ext cx="4191631" cy="465967"/>
          </a:xfrm>
          <a:prstGeom prst="rect">
            <a:avLst/>
          </a:prstGeom>
          <a:solidFill>
            <a:srgbClr val="00F9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200" b="1"/>
            </a:pPr>
            <a:r>
              <a:t>To extract information on the solar internal structure from its </a:t>
            </a:r>
          </a:p>
          <a:p>
            <a:pPr>
              <a:defRPr sz="1200" b="1"/>
            </a:pPr>
            <a:r>
              <a:t>oscillatory properties</a:t>
            </a:r>
          </a:p>
        </p:txBody>
      </p:sp>
      <p:sp>
        <p:nvSpPr>
          <p:cNvPr id="463" name="Shape 463"/>
          <p:cNvSpPr/>
          <p:nvPr/>
        </p:nvSpPr>
        <p:spPr>
          <a:xfrm>
            <a:off x="4602139" y="6220266"/>
            <a:ext cx="4314504" cy="4659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1"/>
            </a:lvl1pPr>
          </a:lstStyle>
          <a:p>
            <a:r>
              <a:t>To learn how to move from the time-domain to the frequency-domain</a:t>
            </a:r>
          </a:p>
        </p:txBody>
      </p:sp>
      <p:sp>
        <p:nvSpPr>
          <p:cNvPr id="464" name="Shape 464"/>
          <p:cNvSpPr/>
          <p:nvPr/>
        </p:nvSpPr>
        <p:spPr>
          <a:xfrm>
            <a:off x="4610134" y="2093549"/>
            <a:ext cx="2746212" cy="275467"/>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200" b="1"/>
            </a:lvl1pPr>
          </a:lstStyle>
          <a:p>
            <a:r>
              <a:t>How to build a physical model of the sun</a:t>
            </a:r>
          </a:p>
        </p:txBody>
      </p:sp>
      <p:sp>
        <p:nvSpPr>
          <p:cNvPr id="465" name="Shape 465"/>
          <p:cNvSpPr/>
          <p:nvPr/>
        </p:nvSpPr>
        <p:spPr>
          <a:xfrm rot="16200000">
            <a:off x="-2206082" y="3007978"/>
            <a:ext cx="5438960" cy="60541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600" b="1">
                <a:solidFill>
                  <a:schemeClr val="accent3">
                    <a:lumOff val="44000"/>
                  </a:schemeClr>
                </a:solidFill>
              </a:defRPr>
            </a:lvl1pPr>
          </a:lstStyle>
          <a:p>
            <a:r>
              <a:t>Module I: Our star, the sun</a:t>
            </a:r>
          </a:p>
        </p:txBody>
      </p:sp>
      <p:sp>
        <p:nvSpPr>
          <p:cNvPr id="466" name="Shape 466"/>
          <p:cNvSpPr/>
          <p:nvPr/>
        </p:nvSpPr>
        <p:spPr>
          <a:xfrm>
            <a:off x="2713120" y="1211734"/>
            <a:ext cx="1" cy="866952"/>
          </a:xfrm>
          <a:prstGeom prst="line">
            <a:avLst/>
          </a:prstGeom>
          <a:ln w="101600">
            <a:solidFill>
              <a:srgbClr val="FF26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467" name="Shape 467"/>
          <p:cNvSpPr/>
          <p:nvPr/>
        </p:nvSpPr>
        <p:spPr>
          <a:xfrm>
            <a:off x="2713120" y="2708083"/>
            <a:ext cx="1" cy="866952"/>
          </a:xfrm>
          <a:prstGeom prst="line">
            <a:avLst/>
          </a:prstGeom>
          <a:ln w="101600">
            <a:solidFill>
              <a:srgbClr val="FF26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
        <p:nvSpPr>
          <p:cNvPr id="468" name="Shape 468"/>
          <p:cNvSpPr/>
          <p:nvPr/>
        </p:nvSpPr>
        <p:spPr>
          <a:xfrm flipH="1">
            <a:off x="2709181" y="4050480"/>
            <a:ext cx="1" cy="1052901"/>
          </a:xfrm>
          <a:prstGeom prst="line">
            <a:avLst/>
          </a:prstGeom>
          <a:ln w="101600">
            <a:solidFill>
              <a:srgbClr val="FF2600"/>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n-lt"/>
                <a:ea typeface="+mn-ea"/>
                <a:cs typeface="+mn-cs"/>
                <a:sym typeface="Helvetica"/>
              </a:defRPr>
            </a:pPr>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p:nvPr/>
        </p:nvSpPr>
        <p:spPr>
          <a:xfrm>
            <a:off x="1656774" y="342178"/>
            <a:ext cx="583045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Introducing time-series</a:t>
            </a:r>
          </a:p>
        </p:txBody>
      </p:sp>
      <p:sp>
        <p:nvSpPr>
          <p:cNvPr id="550" name="Shape 550"/>
          <p:cNvSpPr/>
          <p:nvPr/>
        </p:nvSpPr>
        <p:spPr>
          <a:xfrm>
            <a:off x="773683" y="1738622"/>
            <a:ext cx="7847594" cy="18829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220578" indent="-220578" defTabSz="457200">
              <a:spcBef>
                <a:spcPts val="1200"/>
              </a:spcBef>
              <a:buSzPct val="100000"/>
              <a:buChar char="•"/>
              <a:defRPr sz="2200" b="1">
                <a:solidFill>
                  <a:schemeClr val="accent3">
                    <a:lumOff val="44000"/>
                  </a:schemeClr>
                </a:solidFill>
              </a:defRPr>
            </a:lvl1pPr>
          </a:lstStyle>
          <a:p>
            <a:r>
              <a:t>The time-series of a pendulum is quite simple (a damped sine); however, time-series of oscillating or vibrational phenomena could be extremely complex (sound, seismic record, …), as shown below</a:t>
            </a:r>
          </a:p>
        </p:txBody>
      </p:sp>
      <p:pic>
        <p:nvPicPr>
          <p:cNvPr id="551" name="Screen Shot 2019-02-14 at 11.49.44.png"/>
          <p:cNvPicPr>
            <a:picLocks/>
          </p:cNvPicPr>
          <p:nvPr/>
        </p:nvPicPr>
        <p:blipFill>
          <a:blip r:embed="rId2">
            <a:extLst/>
          </a:blip>
          <a:stretch>
            <a:fillRect/>
          </a:stretch>
        </p:blipFill>
        <p:spPr>
          <a:xfrm>
            <a:off x="775410" y="3370980"/>
            <a:ext cx="3725215" cy="2710451"/>
          </a:xfrm>
          <a:prstGeom prst="rect">
            <a:avLst/>
          </a:prstGeom>
          <a:ln w="12700">
            <a:miter lim="400000"/>
          </a:ln>
        </p:spPr>
      </p:pic>
      <p:pic>
        <p:nvPicPr>
          <p:cNvPr id="552" name="pasted-image.png"/>
          <p:cNvPicPr>
            <a:picLocks noChangeAspect="1"/>
          </p:cNvPicPr>
          <p:nvPr/>
        </p:nvPicPr>
        <p:blipFill>
          <a:blip r:embed="rId3">
            <a:extLst/>
          </a:blip>
          <a:stretch>
            <a:fillRect/>
          </a:stretch>
        </p:blipFill>
        <p:spPr>
          <a:xfrm>
            <a:off x="4980688" y="3370980"/>
            <a:ext cx="3613936" cy="2710451"/>
          </a:xfrm>
          <a:prstGeom prst="rect">
            <a:avLst/>
          </a:prstGeom>
          <a:ln w="12700">
            <a:miter lim="400000"/>
          </a:ln>
        </p:spPr>
      </p:pic>
      <p:sp>
        <p:nvSpPr>
          <p:cNvPr id="553" name="Shape 553"/>
          <p:cNvSpPr/>
          <p:nvPr/>
        </p:nvSpPr>
        <p:spPr>
          <a:xfrm>
            <a:off x="1769104" y="6097038"/>
            <a:ext cx="1868349" cy="42139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b="1">
                <a:solidFill>
                  <a:schemeClr val="accent3">
                    <a:lumOff val="44000"/>
                  </a:schemeClr>
                </a:solidFill>
              </a:defRPr>
            </a:lvl1pPr>
          </a:lstStyle>
          <a:p>
            <a:r>
              <a:t>Sound record</a:t>
            </a:r>
          </a:p>
        </p:txBody>
      </p:sp>
      <p:sp>
        <p:nvSpPr>
          <p:cNvPr id="554" name="Shape 554"/>
          <p:cNvSpPr/>
          <p:nvPr/>
        </p:nvSpPr>
        <p:spPr>
          <a:xfrm>
            <a:off x="5925104" y="6097038"/>
            <a:ext cx="2019857" cy="42139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b="1">
                <a:solidFill>
                  <a:schemeClr val="accent3">
                    <a:lumOff val="44000"/>
                  </a:schemeClr>
                </a:solidFill>
              </a:defRPr>
            </a:lvl1pPr>
          </a:lstStyle>
          <a:p>
            <a:r>
              <a:t>Seismic record</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p:nvPr/>
        </p:nvSpPr>
        <p:spPr>
          <a:xfrm>
            <a:off x="751707" y="2496762"/>
            <a:ext cx="7847595" cy="1552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457200">
              <a:spcBef>
                <a:spcPts val="1200"/>
              </a:spcBef>
              <a:defRPr sz="2200" b="1">
                <a:solidFill>
                  <a:srgbClr val="FFFB00"/>
                </a:solidFill>
              </a:defRPr>
            </a:lvl1pPr>
          </a:lstStyle>
          <a:p>
            <a:r>
              <a:t>Time series is the most common way to represent oscillatory or vibrational phenomena. There are specific mathematical tools to analyse time-series and to extract information from them</a:t>
            </a:r>
          </a:p>
        </p:txBody>
      </p:sp>
      <p:sp>
        <p:nvSpPr>
          <p:cNvPr id="557" name="Shape 557"/>
          <p:cNvSpPr/>
          <p:nvPr/>
        </p:nvSpPr>
        <p:spPr>
          <a:xfrm>
            <a:off x="1656774" y="342178"/>
            <a:ext cx="583045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Introducing time-series</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p:nvPr/>
        </p:nvSpPr>
        <p:spPr>
          <a:xfrm>
            <a:off x="434628" y="1433414"/>
            <a:ext cx="8445281" cy="39911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In the previous activity, we use a wooden stick to hang a pendulum. Let´s use the same stick to hang three pendulums with different thread lengths (e.g. 20, 40 and 55 cm)</a:t>
            </a:r>
          </a:p>
          <a:p>
            <a:pPr marL="228600" indent="-228600" defTabSz="457200">
              <a:spcBef>
                <a:spcPts val="1200"/>
              </a:spcBef>
              <a:buSzPct val="100000"/>
              <a:buChar char="•"/>
              <a:defRPr sz="2200" b="1">
                <a:solidFill>
                  <a:schemeClr val="accent3">
                    <a:lumOff val="44000"/>
                  </a:schemeClr>
                </a:solidFill>
              </a:defRPr>
            </a:pPr>
            <a:r>
              <a:t>We propose a challenge to the students. They should try to swing one of the three pendulums (the other two should be almost still). There are only allowed to touch or move the stick.</a:t>
            </a:r>
          </a:p>
          <a:p>
            <a:pPr marL="228600" indent="-228600" defTabSz="457200">
              <a:spcBef>
                <a:spcPts val="1200"/>
              </a:spcBef>
              <a:buSzPct val="100000"/>
              <a:buChar char="•"/>
              <a:defRPr sz="2200" b="1">
                <a:solidFill>
                  <a:schemeClr val="accent3">
                    <a:lumOff val="44000"/>
                  </a:schemeClr>
                </a:solidFill>
              </a:defRPr>
            </a:pPr>
            <a:r>
              <a:t>This challenge is resolved by swinging or turning the stick rhythmically at the same frequency as the pendulum in question.</a:t>
            </a:r>
          </a:p>
        </p:txBody>
      </p:sp>
      <p:sp>
        <p:nvSpPr>
          <p:cNvPr id="560" name="Shape 560"/>
          <p:cNvSpPr/>
          <p:nvPr/>
        </p:nvSpPr>
        <p:spPr>
          <a:xfrm>
            <a:off x="1775389" y="353166"/>
            <a:ext cx="5763759"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coupled pendulum</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p:nvPr/>
        </p:nvSpPr>
        <p:spPr>
          <a:xfrm>
            <a:off x="500553" y="1230979"/>
            <a:ext cx="8142894" cy="7064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457200">
              <a:spcBef>
                <a:spcPts val="1200"/>
              </a:spcBef>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When the stick is swinging at the same frequency as the pendulum, we are constructively injecting energy into the pendulum. It can be seen that the amplitude of oscillation of the pendulum significantly increases. </a:t>
            </a:r>
          </a:p>
          <a:p>
            <a:pPr marL="228600" indent="-228600" defTabSz="457200">
              <a:spcBef>
                <a:spcPts val="1200"/>
              </a:spcBef>
              <a:buSzPct val="100000"/>
              <a:buChar char="•"/>
              <a:defRPr sz="2200" b="1">
                <a:solidFill>
                  <a:schemeClr val="accent3">
                    <a:lumOff val="44000"/>
                  </a:schemeClr>
                </a:solidFill>
              </a:defRPr>
            </a:pPr>
            <a:r>
              <a:t>The injection of energy into the other two pendulums is not efficient and their amplitude of oscillation does not increase. </a:t>
            </a:r>
          </a:p>
          <a:p>
            <a:pPr marL="228600" indent="-228600" defTabSz="457200">
              <a:spcBef>
                <a:spcPts val="1200"/>
              </a:spcBef>
              <a:buSzPct val="100000"/>
              <a:buChar char="•"/>
              <a:defRPr sz="2200" b="1">
                <a:solidFill>
                  <a:schemeClr val="accent3">
                    <a:lumOff val="44000"/>
                  </a:schemeClr>
                </a:solidFill>
              </a:defRPr>
            </a:pPr>
            <a:r>
              <a:t>This phenomenon is called resonance and consists in amplifying the oscillatory movement of a body by injecting energy at its oscillation frequency.</a:t>
            </a:r>
          </a:p>
          <a:p>
            <a:pPr marL="228600" indent="-228600" defTabSz="457200">
              <a:spcBef>
                <a:spcPts val="1200"/>
              </a:spcBef>
              <a:buSzPct val="100000"/>
              <a:buChar char="•"/>
              <a:defRPr sz="2200" b="1">
                <a:solidFill>
                  <a:schemeClr val="accent3">
                    <a:lumOff val="44000"/>
                  </a:schemeClr>
                </a:solidFill>
              </a:defRPr>
            </a:pPr>
            <a:r>
              <a:t>Resonance explains why musical instruments are heard, the swinging of buildings during earthquakes, …</a:t>
            </a: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p:txBody>
      </p:sp>
      <p:sp>
        <p:nvSpPr>
          <p:cNvPr id="563" name="Shape 563"/>
          <p:cNvSpPr/>
          <p:nvPr/>
        </p:nvSpPr>
        <p:spPr>
          <a:xfrm>
            <a:off x="1775389" y="353166"/>
            <a:ext cx="5763759"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coupled pendulum</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p:nvPr/>
        </p:nvSpPr>
        <p:spPr>
          <a:xfrm>
            <a:off x="751707" y="2496762"/>
            <a:ext cx="7847595" cy="10701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457200">
              <a:spcBef>
                <a:spcPts val="1200"/>
              </a:spcBef>
              <a:defRPr sz="2200" b="1">
                <a:solidFill>
                  <a:srgbClr val="FFFB00"/>
                </a:solidFill>
              </a:defRPr>
            </a:lvl1pPr>
          </a:lstStyle>
          <a:p>
            <a:r>
              <a:t>It is possible to amplify the oscillatory movement of a body by resonance, that is by injecting small amounts of energy at the oscillation frequency of the body</a:t>
            </a:r>
          </a:p>
        </p:txBody>
      </p:sp>
      <p:sp>
        <p:nvSpPr>
          <p:cNvPr id="566" name="Shape 566"/>
          <p:cNvSpPr/>
          <p:nvPr/>
        </p:nvSpPr>
        <p:spPr>
          <a:xfrm>
            <a:off x="1775389" y="353166"/>
            <a:ext cx="5763759"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coupled pendulum</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p:nvPr/>
        </p:nvSpPr>
        <p:spPr>
          <a:xfrm>
            <a:off x="346727" y="971319"/>
            <a:ext cx="8450545" cy="2695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In the two previous activities, the oscillation periods were around 1 second, that is  a frequency of 1 Hz. </a:t>
            </a:r>
          </a:p>
          <a:p>
            <a:pPr marL="228600" indent="-228600" defTabSz="457200">
              <a:spcBef>
                <a:spcPts val="1200"/>
              </a:spcBef>
              <a:buSzPct val="100000"/>
              <a:buChar char="•"/>
              <a:defRPr sz="2200" b="1">
                <a:solidFill>
                  <a:schemeClr val="accent3">
                    <a:lumOff val="44000"/>
                  </a:schemeClr>
                </a:solidFill>
              </a:defRPr>
            </a:pPr>
            <a:r>
              <a:t>What happens when the string (pendulum) is now tied at both ends? In other words, we are going to study the vibrational patterns of a monochord, one of the oldest known string instruments that was already used  by Pythagoras</a:t>
            </a:r>
          </a:p>
        </p:txBody>
      </p:sp>
      <p:sp>
        <p:nvSpPr>
          <p:cNvPr id="569" name="Shape 569"/>
          <p:cNvSpPr/>
          <p:nvPr/>
        </p:nvSpPr>
        <p:spPr>
          <a:xfrm>
            <a:off x="2556022" y="341281"/>
            <a:ext cx="4031957"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monochord</a:t>
            </a:r>
          </a:p>
        </p:txBody>
      </p:sp>
      <p:pic>
        <p:nvPicPr>
          <p:cNvPr id="570" name="Screen Shot 2019-02-13 at 17.03.11.png"/>
          <p:cNvPicPr>
            <a:picLocks noChangeAspect="1"/>
          </p:cNvPicPr>
          <p:nvPr/>
        </p:nvPicPr>
        <p:blipFill>
          <a:blip r:embed="rId2">
            <a:extLst/>
          </a:blip>
          <a:stretch>
            <a:fillRect/>
          </a:stretch>
        </p:blipFill>
        <p:spPr>
          <a:xfrm>
            <a:off x="654275" y="3890396"/>
            <a:ext cx="3382197" cy="2555139"/>
          </a:xfrm>
          <a:prstGeom prst="rect">
            <a:avLst/>
          </a:prstGeom>
          <a:ln w="12700">
            <a:miter lim="400000"/>
          </a:ln>
        </p:spPr>
      </p:pic>
      <p:pic>
        <p:nvPicPr>
          <p:cNvPr id="571" name="Screen Shot 2019-02-13 at 17.05.16.png"/>
          <p:cNvPicPr>
            <a:picLocks/>
          </p:cNvPicPr>
          <p:nvPr/>
        </p:nvPicPr>
        <p:blipFill>
          <a:blip r:embed="rId3">
            <a:extLst/>
          </a:blip>
          <a:stretch>
            <a:fillRect/>
          </a:stretch>
        </p:blipFill>
        <p:spPr>
          <a:xfrm>
            <a:off x="4361409" y="3862278"/>
            <a:ext cx="4454499" cy="2416725"/>
          </a:xfrm>
          <a:prstGeom prst="rect">
            <a:avLst/>
          </a:prstGeom>
          <a:ln w="12700">
            <a:miter lim="400000"/>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p:nvPr/>
        </p:nvSpPr>
        <p:spPr>
          <a:xfrm>
            <a:off x="522528" y="982306"/>
            <a:ext cx="8098944" cy="69121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The monochord consists of a wooden stick about 40 to 50 cm long to which we attach a string stretched as tense as possible.</a:t>
            </a:r>
          </a:p>
          <a:p>
            <a:pPr marL="228600" indent="-228600" defTabSz="457200">
              <a:spcBef>
                <a:spcPts val="1200"/>
              </a:spcBef>
              <a:buSzPct val="100000"/>
              <a:buChar char="•"/>
              <a:defRPr sz="2200" b="1">
                <a:solidFill>
                  <a:schemeClr val="accent3">
                    <a:lumOff val="44000"/>
                  </a:schemeClr>
                </a:solidFill>
              </a:defRPr>
            </a:pPr>
            <a:r>
              <a:t>If we tear the string, as if it were a guitar, it will vibrate (oscillate) quickly, in fact hundreds of times per second. It is not possible to measure such oscillation by eye (like in the pendulum). However, the string  oscillates so rapidly that produces a sound.</a:t>
            </a:r>
          </a:p>
          <a:p>
            <a:pPr marL="228600" indent="-228600" defTabSz="457200">
              <a:spcBef>
                <a:spcPts val="1200"/>
              </a:spcBef>
              <a:buSzPct val="100000"/>
              <a:buChar char="•"/>
              <a:defRPr sz="2200" b="1">
                <a:solidFill>
                  <a:schemeClr val="accent3">
                    <a:lumOff val="44000"/>
                  </a:schemeClr>
                </a:solidFill>
              </a:defRPr>
            </a:pPr>
            <a:r>
              <a:t>This audible sound tells us that the string is vibrating between 20 and 20,000 times per second (audible range for humans).</a:t>
            </a:r>
          </a:p>
          <a:p>
            <a:pPr marL="228600" indent="-228600" defTabSz="457200">
              <a:spcBef>
                <a:spcPts val="1200"/>
              </a:spcBef>
              <a:buSzPct val="100000"/>
              <a:buChar char="•"/>
              <a:defRPr sz="2200" b="1">
                <a:solidFill>
                  <a:schemeClr val="accent3">
                    <a:lumOff val="44000"/>
                  </a:schemeClr>
                </a:solidFill>
              </a:defRPr>
            </a:pPr>
            <a:r>
              <a:t>This activity consist on finding the relationship between the sound emitted by the monochord and the length of the string (fixing the tension of the string).</a:t>
            </a:r>
          </a:p>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p:txBody>
      </p:sp>
      <p:sp>
        <p:nvSpPr>
          <p:cNvPr id="574" name="Shape 574"/>
          <p:cNvSpPr/>
          <p:nvPr/>
        </p:nvSpPr>
        <p:spPr>
          <a:xfrm>
            <a:off x="2556022" y="341281"/>
            <a:ext cx="4031957"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monochord</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p:nvPr/>
        </p:nvSpPr>
        <p:spPr>
          <a:xfrm>
            <a:off x="522528" y="982306"/>
            <a:ext cx="8098944" cy="59469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We can change the length of the string by pressing it down at different distances from one end of the string (as if we were playing a guitar) </a:t>
            </a:r>
          </a:p>
          <a:p>
            <a:pPr marL="228600" indent="-228600" defTabSz="457200">
              <a:spcBef>
                <a:spcPts val="1200"/>
              </a:spcBef>
              <a:buSzPct val="100000"/>
              <a:buChar char="•"/>
              <a:defRPr sz="2200" b="1">
                <a:solidFill>
                  <a:schemeClr val="accent3">
                    <a:lumOff val="44000"/>
                  </a:schemeClr>
                </a:solidFill>
              </a:defRPr>
            </a:pPr>
            <a:r>
              <a:t>The image below represents the time-series of the sound emitted by a monochord (recorded with an audio signal software). The time is shown in seconds. The time-series look like that obtained for the pendulum, although it is more complex. In any case, it is clear that the signal is oscillatory (and damped in time) and the main period of oscillation falls around 0,005 s, that is 200 Hz in frequency. </a:t>
            </a:r>
          </a:p>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p:txBody>
      </p:sp>
      <p:sp>
        <p:nvSpPr>
          <p:cNvPr id="577" name="Shape 577"/>
          <p:cNvSpPr/>
          <p:nvPr/>
        </p:nvSpPr>
        <p:spPr>
          <a:xfrm>
            <a:off x="2556022" y="341281"/>
            <a:ext cx="4031957"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monochord</a:t>
            </a:r>
          </a:p>
        </p:txBody>
      </p:sp>
      <p:grpSp>
        <p:nvGrpSpPr>
          <p:cNvPr id="581" name="Group 581"/>
          <p:cNvGrpSpPr/>
          <p:nvPr/>
        </p:nvGrpSpPr>
        <p:grpSpPr>
          <a:xfrm>
            <a:off x="894808" y="5067570"/>
            <a:ext cx="7543377" cy="1637888"/>
            <a:chOff x="0" y="0"/>
            <a:chExt cx="7543375" cy="1637886"/>
          </a:xfrm>
        </p:grpSpPr>
        <p:pic>
          <p:nvPicPr>
            <p:cNvPr id="578" name="Screen Shot 2019-02-14 at 18.37.56.png"/>
            <p:cNvPicPr>
              <a:picLocks noChangeAspect="1"/>
            </p:cNvPicPr>
            <p:nvPr/>
          </p:nvPicPr>
          <p:blipFill>
            <a:blip r:embed="rId2">
              <a:extLst/>
            </a:blip>
            <a:stretch>
              <a:fillRect/>
            </a:stretch>
          </p:blipFill>
          <p:spPr>
            <a:xfrm>
              <a:off x="0" y="0"/>
              <a:ext cx="7543376" cy="1637887"/>
            </a:xfrm>
            <a:prstGeom prst="rect">
              <a:avLst/>
            </a:prstGeom>
            <a:ln w="12700" cap="flat">
              <a:noFill/>
              <a:miter lim="400000"/>
            </a:ln>
            <a:effectLst/>
          </p:spPr>
        </p:pic>
        <p:sp>
          <p:nvSpPr>
            <p:cNvPr id="579" name="Shape 579"/>
            <p:cNvSpPr/>
            <p:nvPr/>
          </p:nvSpPr>
          <p:spPr>
            <a:xfrm>
              <a:off x="1342410" y="1177472"/>
              <a:ext cx="275809" cy="1"/>
            </a:xfrm>
            <a:prstGeom prst="line">
              <a:avLst/>
            </a:prstGeom>
            <a:noFill/>
            <a:ln w="50800" cap="flat">
              <a:solidFill>
                <a:srgbClr val="FF2600"/>
              </a:solidFill>
              <a:prstDash val="solid"/>
              <a:bevel/>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sp>
          <p:nvSpPr>
            <p:cNvPr id="580" name="Shape 580"/>
            <p:cNvSpPr/>
            <p:nvPr/>
          </p:nvSpPr>
          <p:spPr>
            <a:xfrm>
              <a:off x="1160106" y="1161187"/>
              <a:ext cx="640418" cy="3114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600" b="1">
                  <a:solidFill>
                    <a:srgbClr val="FF2600"/>
                  </a:solidFill>
                </a:defRPr>
              </a:lvl1pPr>
            </a:lstStyle>
            <a:p>
              <a:r>
                <a:t>0,005s</a:t>
              </a:r>
            </a:p>
          </p:txBody>
        </p:sp>
      </p:gr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p:nvPr/>
        </p:nvSpPr>
        <p:spPr>
          <a:xfrm>
            <a:off x="522528" y="693353"/>
            <a:ext cx="8098944" cy="5286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It is possible to get a similar result using the ‘pitch’ tab of Goggle Science Journal. It is just necessary to record the pitch while tearing the string</a:t>
            </a:r>
          </a:p>
          <a:p>
            <a:pPr marL="228600" indent="-228600" defTabSz="457200">
              <a:spcBef>
                <a:spcPts val="1200"/>
              </a:spcBef>
              <a:buSzPct val="100000"/>
              <a:buChar char="•"/>
              <a:defRPr sz="2200" b="1">
                <a:solidFill>
                  <a:schemeClr val="accent3">
                    <a:lumOff val="44000"/>
                  </a:schemeClr>
                </a:solidFill>
              </a:defRPr>
            </a:pPr>
            <a:r>
              <a:t>The graph below was obtained by an student from the degree of elementary education at the Universidad de La Laguna. It is represented the frequency of vibration of the thread (pitch) as a function of the length of the thread. This is the relationship (quadratic) we were asking for</a:t>
            </a:r>
          </a:p>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p:txBody>
      </p:sp>
      <p:sp>
        <p:nvSpPr>
          <p:cNvPr id="584" name="Shape 584"/>
          <p:cNvSpPr/>
          <p:nvPr/>
        </p:nvSpPr>
        <p:spPr>
          <a:xfrm>
            <a:off x="2556022" y="341281"/>
            <a:ext cx="4031957"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monochord</a:t>
            </a:r>
          </a:p>
        </p:txBody>
      </p:sp>
      <p:pic>
        <p:nvPicPr>
          <p:cNvPr id="585" name="Screen Shot 2019-02-13 at 17.03.40.png"/>
          <p:cNvPicPr>
            <a:picLocks noChangeAspect="1"/>
          </p:cNvPicPr>
          <p:nvPr/>
        </p:nvPicPr>
        <p:blipFill>
          <a:blip r:embed="rId2">
            <a:extLst/>
          </a:blip>
          <a:stretch>
            <a:fillRect/>
          </a:stretch>
        </p:blipFill>
        <p:spPr>
          <a:xfrm>
            <a:off x="3034480" y="4116689"/>
            <a:ext cx="3075040" cy="2553684"/>
          </a:xfrm>
          <a:prstGeom prst="rect">
            <a:avLst/>
          </a:prstGeom>
          <a:ln w="12700">
            <a:miter lim="4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p:nvPr/>
        </p:nvSpPr>
        <p:spPr>
          <a:xfrm>
            <a:off x="522528" y="867427"/>
            <a:ext cx="8098944" cy="6886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The velocity of a traveling wave in a stretched string is determined by the tension T and the mass per unit length of the string m. The wave velocity v is given by	:	</a:t>
            </a: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When the wave relationship is applied to a stretched string, it is seen that resonant standing wave modes are produced. The lowest frequency mode f</a:t>
            </a:r>
            <a:r>
              <a:rPr baseline="-5999"/>
              <a:t>1</a:t>
            </a:r>
            <a:r>
              <a:t> for a stretched string is called the fundamental, and its frequency is given by</a:t>
            </a:r>
          </a:p>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p:txBody>
      </p:sp>
      <p:sp>
        <p:nvSpPr>
          <p:cNvPr id="588" name="Shape 588"/>
          <p:cNvSpPr/>
          <p:nvPr/>
        </p:nvSpPr>
        <p:spPr>
          <a:xfrm>
            <a:off x="2556022" y="341281"/>
            <a:ext cx="4031957"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monochord</a:t>
            </a:r>
          </a:p>
        </p:txBody>
      </p:sp>
      <p:grpSp>
        <p:nvGrpSpPr>
          <p:cNvPr id="591" name="Group 591"/>
          <p:cNvGrpSpPr/>
          <p:nvPr/>
        </p:nvGrpSpPr>
        <p:grpSpPr>
          <a:xfrm>
            <a:off x="3613860" y="2457255"/>
            <a:ext cx="1498601" cy="962891"/>
            <a:chOff x="0" y="0"/>
            <a:chExt cx="1498600" cy="962890"/>
          </a:xfrm>
        </p:grpSpPr>
        <p:sp>
          <p:nvSpPr>
            <p:cNvPr id="589" name="Shape 589"/>
            <p:cNvSpPr/>
            <p:nvPr/>
          </p:nvSpPr>
          <p:spPr>
            <a:xfrm>
              <a:off x="25400" y="0"/>
              <a:ext cx="1473200" cy="962891"/>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pic>
          <p:nvPicPr>
            <p:cNvPr id="590" name="vibstr3.gif"/>
            <p:cNvPicPr>
              <a:picLocks noChangeAspect="1"/>
            </p:cNvPicPr>
            <p:nvPr/>
          </p:nvPicPr>
          <p:blipFill>
            <a:blip r:embed="rId2">
              <a:extLst/>
            </a:blip>
            <a:stretch>
              <a:fillRect/>
            </a:stretch>
          </p:blipFill>
          <p:spPr>
            <a:xfrm>
              <a:off x="0" y="36945"/>
              <a:ext cx="1473200" cy="889001"/>
            </a:xfrm>
            <a:prstGeom prst="rect">
              <a:avLst/>
            </a:prstGeom>
            <a:ln w="12700" cap="flat">
              <a:noFill/>
              <a:miter lim="400000"/>
            </a:ln>
            <a:effectLst/>
          </p:spPr>
        </p:pic>
      </p:grpSp>
      <p:grpSp>
        <p:nvGrpSpPr>
          <p:cNvPr id="594" name="Group 594"/>
          <p:cNvGrpSpPr/>
          <p:nvPr/>
        </p:nvGrpSpPr>
        <p:grpSpPr>
          <a:xfrm>
            <a:off x="3486455" y="5029398"/>
            <a:ext cx="1753410" cy="1420951"/>
            <a:chOff x="0" y="0"/>
            <a:chExt cx="1753409" cy="1420950"/>
          </a:xfrm>
        </p:grpSpPr>
        <p:sp>
          <p:nvSpPr>
            <p:cNvPr id="592" name="Shape 592"/>
            <p:cNvSpPr/>
            <p:nvPr/>
          </p:nvSpPr>
          <p:spPr>
            <a:xfrm>
              <a:off x="0" y="12700"/>
              <a:ext cx="1753410" cy="1332707"/>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pic>
          <p:nvPicPr>
            <p:cNvPr id="593" name="vibstr4.gif"/>
            <p:cNvPicPr>
              <a:picLocks noChangeAspect="1"/>
            </p:cNvPicPr>
            <p:nvPr/>
          </p:nvPicPr>
          <p:blipFill>
            <a:blip r:embed="rId3">
              <a:extLst/>
            </a:blip>
            <a:srcRect r="57643"/>
            <a:stretch>
              <a:fillRect/>
            </a:stretch>
          </p:blipFill>
          <p:spPr>
            <a:xfrm>
              <a:off x="35726" y="0"/>
              <a:ext cx="1681774" cy="1420951"/>
            </a:xfrm>
            <a:prstGeom prst="rect">
              <a:avLst/>
            </a:prstGeom>
            <a:ln w="12700" cap="flat">
              <a:noFill/>
              <a:miter lim="400000"/>
            </a:ln>
            <a:effectLst/>
          </p:spPr>
        </p:pic>
      </p:gr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p:nvPr/>
        </p:nvSpPr>
        <p:spPr>
          <a:xfrm>
            <a:off x="3258053" y="2555486"/>
            <a:ext cx="3000020" cy="815341"/>
          </a:xfrm>
          <a:prstGeom prst="rect">
            <a:avLst/>
          </a:prstGeom>
          <a:ln w="38100">
            <a:solidFill>
              <a:schemeClr val="accent3">
                <a:lumOff val="44000"/>
              </a:schemeClr>
            </a:solidFill>
            <a:bevel/>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Oscillations</a:t>
            </a:r>
          </a:p>
        </p:txBody>
      </p:sp>
      <p:sp>
        <p:nvSpPr>
          <p:cNvPr id="471" name="Shape 471"/>
          <p:cNvSpPr/>
          <p:nvPr/>
        </p:nvSpPr>
        <p:spPr>
          <a:xfrm>
            <a:off x="3388305" y="345560"/>
            <a:ext cx="2850299" cy="777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Activity III</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p:nvPr/>
        </p:nvSpPr>
        <p:spPr>
          <a:xfrm>
            <a:off x="205099" y="826468"/>
            <a:ext cx="5536914" cy="101633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From the latter equation, we can see there is a quadratic relation between f</a:t>
            </a:r>
            <a:r>
              <a:rPr baseline="-5999"/>
              <a:t>1</a:t>
            </a:r>
            <a:r>
              <a:t> and L, as seen in the graph.</a:t>
            </a:r>
          </a:p>
          <a:p>
            <a:pPr marL="228600" indent="-228600" defTabSz="457200">
              <a:spcBef>
                <a:spcPts val="1200"/>
              </a:spcBef>
              <a:buSzPct val="100000"/>
              <a:buChar char="•"/>
              <a:defRPr sz="2200" b="1">
                <a:solidFill>
                  <a:schemeClr val="accent3">
                    <a:lumOff val="44000"/>
                  </a:schemeClr>
                </a:solidFill>
              </a:defRPr>
            </a:pPr>
            <a:r>
              <a:t>There is also a unique relation between L, f</a:t>
            </a:r>
            <a:r>
              <a:rPr baseline="-5999"/>
              <a:t>1 </a:t>
            </a:r>
            <a:r>
              <a:t>and the spatial pattern of the string vibration</a:t>
            </a:r>
          </a:p>
          <a:p>
            <a:pPr marL="228600" indent="-228600" defTabSz="457200">
              <a:spcBef>
                <a:spcPts val="1200"/>
              </a:spcBef>
              <a:buSzPct val="100000"/>
              <a:buChar char="•"/>
              <a:defRPr sz="2200" b="1">
                <a:solidFill>
                  <a:schemeClr val="accent3">
                    <a:lumOff val="44000"/>
                  </a:schemeClr>
                </a:solidFill>
              </a:defRPr>
            </a:pPr>
            <a:r>
              <a:t>The string will also vibrate at all harmonics of the fundamental. Each of these harmonics will form a standing wave on the string. Harmonics are basically just whole-number multiples of the natural frequency for a given object. For example, if an object's natural frequency is 100 hertz, then its are harmonics are 100 hertz, 200 hertz, 300 hertz, 400 hertz, and so on.</a:t>
            </a:r>
          </a:p>
          <a:p>
            <a:pPr marL="228600" indent="-228600" defTabSz="457200">
              <a:spcBef>
                <a:spcPts val="1200"/>
              </a:spcBef>
              <a:buSzPct val="100000"/>
              <a:buChar char="•"/>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p:txBody>
      </p:sp>
      <p:sp>
        <p:nvSpPr>
          <p:cNvPr id="597" name="Shape 597"/>
          <p:cNvSpPr/>
          <p:nvPr/>
        </p:nvSpPr>
        <p:spPr>
          <a:xfrm>
            <a:off x="2556022" y="177447"/>
            <a:ext cx="4031957"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monochord</a:t>
            </a:r>
          </a:p>
        </p:txBody>
      </p:sp>
      <p:pic>
        <p:nvPicPr>
          <p:cNvPr id="598" name="pasted-image.png"/>
          <p:cNvPicPr>
            <a:picLocks noChangeAspect="1"/>
          </p:cNvPicPr>
          <p:nvPr/>
        </p:nvPicPr>
        <p:blipFill>
          <a:blip r:embed="rId2">
            <a:extLst/>
          </a:blip>
          <a:stretch>
            <a:fillRect/>
          </a:stretch>
        </p:blipFill>
        <p:spPr>
          <a:xfrm>
            <a:off x="5826260" y="1565982"/>
            <a:ext cx="3157202" cy="4606645"/>
          </a:xfrm>
          <a:prstGeom prst="rect">
            <a:avLst/>
          </a:prstGeom>
          <a:ln w="12700">
            <a:miter lim="400000"/>
          </a:ln>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p:nvPr/>
        </p:nvSpPr>
        <p:spPr>
          <a:xfrm>
            <a:off x="205099" y="826468"/>
            <a:ext cx="8548808" cy="7191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Teachers are encouraged to carry out simple demonstrations of standing waves, and harmonics using a rope</a:t>
            </a: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Some points of a resonant string do not move during the vibration (nodes), whereas other parts exhibit the largest displacements (antinodes) </a:t>
            </a:r>
          </a:p>
          <a:p>
            <a:pPr marL="228600" indent="-228600" defTabSz="457200">
              <a:spcBef>
                <a:spcPts val="1200"/>
              </a:spcBef>
              <a:buSzPct val="100000"/>
              <a:buChar char="•"/>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p:txBody>
      </p:sp>
      <p:sp>
        <p:nvSpPr>
          <p:cNvPr id="601" name="Shape 601"/>
          <p:cNvSpPr/>
          <p:nvPr/>
        </p:nvSpPr>
        <p:spPr>
          <a:xfrm>
            <a:off x="2556022" y="177447"/>
            <a:ext cx="4031957"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monochord</a:t>
            </a:r>
          </a:p>
        </p:txBody>
      </p:sp>
      <p:pic>
        <p:nvPicPr>
          <p:cNvPr id="602" name="pasted-image.png"/>
          <p:cNvPicPr>
            <a:picLocks noChangeAspect="1"/>
          </p:cNvPicPr>
          <p:nvPr/>
        </p:nvPicPr>
        <p:blipFill>
          <a:blip r:embed="rId2">
            <a:extLst/>
          </a:blip>
          <a:srcRect t="12571" b="12571"/>
          <a:stretch>
            <a:fillRect/>
          </a:stretch>
        </p:blipFill>
        <p:spPr>
          <a:xfrm>
            <a:off x="1920453" y="2453079"/>
            <a:ext cx="5118075" cy="2873410"/>
          </a:xfrm>
          <a:prstGeom prst="rect">
            <a:avLst/>
          </a:prstGeom>
          <a:ln w="12700">
            <a:miter lim="400000"/>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p:nvPr/>
        </p:nvSpPr>
        <p:spPr>
          <a:xfrm>
            <a:off x="751707" y="2496762"/>
            <a:ext cx="7847595" cy="1730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457200">
              <a:spcBef>
                <a:spcPts val="1200"/>
              </a:spcBef>
              <a:defRPr sz="2200" b="1">
                <a:solidFill>
                  <a:srgbClr val="FFFB00"/>
                </a:solidFill>
              </a:defRPr>
            </a:lvl1pPr>
          </a:lstStyle>
          <a:p>
            <a:r>
              <a:t>There is a clear quadratic relationship between the fundamental frequency of oscillation (vibration) of a string and structural properties (length, tension, mass, …). The string will also vibrate at all harmonics of the fundamental. Each of these harmonics will form a standing wave on the string.</a:t>
            </a:r>
          </a:p>
        </p:txBody>
      </p:sp>
      <p:sp>
        <p:nvSpPr>
          <p:cNvPr id="605" name="Shape 605"/>
          <p:cNvSpPr/>
          <p:nvPr/>
        </p:nvSpPr>
        <p:spPr>
          <a:xfrm>
            <a:off x="2556022" y="341281"/>
            <a:ext cx="4031957"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monochord</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p:nvPr/>
        </p:nvSpPr>
        <p:spPr>
          <a:xfrm>
            <a:off x="1799509" y="173786"/>
            <a:ext cx="554498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structure of tubes</a:t>
            </a:r>
          </a:p>
        </p:txBody>
      </p:sp>
      <p:sp>
        <p:nvSpPr>
          <p:cNvPr id="608" name="Shape 608"/>
          <p:cNvSpPr/>
          <p:nvPr/>
        </p:nvSpPr>
        <p:spPr>
          <a:xfrm>
            <a:off x="117430" y="909892"/>
            <a:ext cx="8909140" cy="2873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When you slap the open end of a pipe onto the palm of your hand, a compression pulse travels upward (a), reflects from the open end as an expansion, and moves back down to your hand (b). The expansion reflects from your hand, travels back up the pipe a second time (c), and comes back to your hand as a compression (d). The process then repeats (e) and an standing wave builds up (like in the case of a string, with nodes and antinodes)</a:t>
            </a:r>
          </a:p>
        </p:txBody>
      </p:sp>
      <p:pic>
        <p:nvPicPr>
          <p:cNvPr id="609" name="pasted-image.png"/>
          <p:cNvPicPr>
            <a:picLocks/>
          </p:cNvPicPr>
          <p:nvPr/>
        </p:nvPicPr>
        <p:blipFill>
          <a:blip r:embed="rId2">
            <a:extLst/>
          </a:blip>
          <a:stretch>
            <a:fillRect/>
          </a:stretch>
        </p:blipFill>
        <p:spPr>
          <a:xfrm>
            <a:off x="3359623" y="3860355"/>
            <a:ext cx="5019432" cy="2543372"/>
          </a:xfrm>
          <a:prstGeom prst="rect">
            <a:avLst/>
          </a:prstGeom>
          <a:ln w="12700">
            <a:miter lim="400000"/>
          </a:ln>
        </p:spPr>
      </p:pic>
      <p:pic>
        <p:nvPicPr>
          <p:cNvPr id="610" name="pasted-image.png"/>
          <p:cNvPicPr>
            <a:picLocks noChangeAspect="1"/>
          </p:cNvPicPr>
          <p:nvPr/>
        </p:nvPicPr>
        <p:blipFill>
          <a:blip r:embed="rId3">
            <a:extLst/>
          </a:blip>
          <a:stretch>
            <a:fillRect/>
          </a:stretch>
        </p:blipFill>
        <p:spPr>
          <a:xfrm>
            <a:off x="971900" y="4180802"/>
            <a:ext cx="1902478" cy="1902478"/>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p:nvPr/>
        </p:nvSpPr>
        <p:spPr>
          <a:xfrm>
            <a:off x="1799509" y="110782"/>
            <a:ext cx="554498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structure of tubes</a:t>
            </a:r>
          </a:p>
        </p:txBody>
      </p:sp>
      <p:sp>
        <p:nvSpPr>
          <p:cNvPr id="613" name="Shape 613"/>
          <p:cNvSpPr/>
          <p:nvPr/>
        </p:nvSpPr>
        <p:spPr>
          <a:xfrm>
            <a:off x="137588" y="539322"/>
            <a:ext cx="8868824" cy="4016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The length of the tube matches fractions of the wavelength λ of the standing wave </a:t>
            </a:r>
          </a:p>
          <a:p>
            <a:pPr marL="228600" indent="-228600" defTabSz="457200">
              <a:spcBef>
                <a:spcPts val="1200"/>
              </a:spcBef>
              <a:buSzPct val="100000"/>
              <a:buChar char="•"/>
              <a:defRPr sz="2200" b="1">
                <a:solidFill>
                  <a:schemeClr val="accent3">
                    <a:lumOff val="44000"/>
                  </a:schemeClr>
                </a:solidFill>
              </a:defRPr>
            </a:pPr>
            <a:r>
              <a:t>The length of the tube affects the note the tube produces. Because the speed of sound is the same in all the tubes, the length of the tube has a direct effect on the time it takes for a compression/expansion pulse to make its four transits of the tube. The longer it takes for a pulse to complete its cycle and start over again, the fewer the cycles, or vibrations, per second. The fewer the vibrations per second, the lower the frequency of the sound, and the lower the musical note. Thus, long tubes produce lower notes, and short tubes produce higher notes.</a:t>
            </a:r>
          </a:p>
        </p:txBody>
      </p:sp>
      <p:grpSp>
        <p:nvGrpSpPr>
          <p:cNvPr id="618" name="Group 618"/>
          <p:cNvGrpSpPr/>
          <p:nvPr/>
        </p:nvGrpSpPr>
        <p:grpSpPr>
          <a:xfrm>
            <a:off x="2889110" y="4612431"/>
            <a:ext cx="2719374" cy="2148346"/>
            <a:chOff x="0" y="0"/>
            <a:chExt cx="2719373" cy="2148344"/>
          </a:xfrm>
        </p:grpSpPr>
        <p:grpSp>
          <p:nvGrpSpPr>
            <p:cNvPr id="616" name="Group 616"/>
            <p:cNvGrpSpPr/>
            <p:nvPr/>
          </p:nvGrpSpPr>
          <p:grpSpPr>
            <a:xfrm>
              <a:off x="0" y="0"/>
              <a:ext cx="2719374" cy="2148345"/>
              <a:chOff x="0" y="0"/>
              <a:chExt cx="2719373" cy="2148344"/>
            </a:xfrm>
          </p:grpSpPr>
          <p:sp>
            <p:nvSpPr>
              <p:cNvPr id="614" name="Shape 614"/>
              <p:cNvSpPr/>
              <p:nvPr/>
            </p:nvSpPr>
            <p:spPr>
              <a:xfrm>
                <a:off x="0" y="0"/>
                <a:ext cx="2719374" cy="2148345"/>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pic>
            <p:nvPicPr>
              <p:cNvPr id="615" name="ccyl.gif"/>
              <p:cNvPicPr>
                <a:picLocks noChangeAspect="1"/>
              </p:cNvPicPr>
              <p:nvPr/>
            </p:nvPicPr>
            <p:blipFill>
              <a:blip r:embed="rId2">
                <a:extLst/>
              </a:blip>
              <a:stretch>
                <a:fillRect/>
              </a:stretch>
            </p:blipFill>
            <p:spPr>
              <a:xfrm>
                <a:off x="27531" y="53977"/>
                <a:ext cx="2664311" cy="2040390"/>
              </a:xfrm>
              <a:prstGeom prst="rect">
                <a:avLst/>
              </a:prstGeom>
              <a:ln w="12700" cap="flat">
                <a:noFill/>
                <a:miter lim="400000"/>
              </a:ln>
              <a:effectLst/>
            </p:spPr>
          </p:pic>
        </p:grpSp>
        <p:sp>
          <p:nvSpPr>
            <p:cNvPr id="617" name="Shape 617"/>
            <p:cNvSpPr/>
            <p:nvPr/>
          </p:nvSpPr>
          <p:spPr>
            <a:xfrm>
              <a:off x="1431745" y="404459"/>
              <a:ext cx="1010593" cy="576197"/>
            </a:xfrm>
            <a:prstGeom prst="ellipse">
              <a:avLst/>
            </a:prstGeom>
            <a:noFill/>
            <a:ln w="63500" cap="flat">
              <a:solidFill>
                <a:srgbClr val="FF2600"/>
              </a:solidFill>
              <a:prstDash val="solid"/>
              <a:bevel/>
            </a:ln>
            <a:effectLst/>
          </p:spPr>
          <p:txBody>
            <a:bodyPr wrap="square" lIns="45719" tIns="45719" rIns="45719" bIns="45719" numCol="1" anchor="t">
              <a:noAutofit/>
            </a:bodyPr>
            <a:lstStyle/>
            <a:p>
              <a:endParaRPr/>
            </a:p>
          </p:txBody>
        </p:sp>
      </p:gr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p:nvPr/>
        </p:nvSpPr>
        <p:spPr>
          <a:xfrm>
            <a:off x="1799509" y="249800"/>
            <a:ext cx="554498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structure of tubes</a:t>
            </a:r>
          </a:p>
        </p:txBody>
      </p:sp>
      <p:sp>
        <p:nvSpPr>
          <p:cNvPr id="621" name="Shape 621"/>
          <p:cNvSpPr/>
          <p:nvPr/>
        </p:nvSpPr>
        <p:spPr>
          <a:xfrm>
            <a:off x="173441" y="763890"/>
            <a:ext cx="5583081" cy="58199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457200">
              <a:spcBef>
                <a:spcPts val="1200"/>
              </a:spcBef>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For a tube that is open at one end and blocked at the other, resonance first occurs (the fundamental or first harmonic) when the air column is one fourth the wavelength of the sound wave</a:t>
            </a:r>
          </a:p>
          <a:p>
            <a:pPr marL="228600" indent="-228600" defTabSz="457200">
              <a:spcBef>
                <a:spcPts val="1200"/>
              </a:spcBef>
              <a:buSzPct val="100000"/>
              <a:buChar char="•"/>
              <a:defRPr sz="2200" b="1">
                <a:solidFill>
                  <a:schemeClr val="accent3">
                    <a:lumOff val="44000"/>
                  </a:schemeClr>
                </a:solidFill>
              </a:defRPr>
            </a:pPr>
            <a:r>
              <a:t>Experiment 1) If we know the speed of sound in the air  (roughly 340 m/s) and measure the pitch of the sound resulting when we hit one end of the tube, it is possible to calculate the length of the tube</a:t>
            </a:r>
          </a:p>
          <a:p>
            <a:pPr marL="228600" indent="-228600" defTabSz="457200">
              <a:spcBef>
                <a:spcPts val="1200"/>
              </a:spcBef>
              <a:buSzPct val="100000"/>
              <a:buChar char="•"/>
              <a:defRPr sz="2200" b="1">
                <a:solidFill>
                  <a:schemeClr val="accent3">
                    <a:lumOff val="44000"/>
                  </a:schemeClr>
                </a:solidFill>
              </a:defRPr>
            </a:pPr>
            <a:r>
              <a:t>Experiment 2) If we know the length of the tube and measure the pitch of the sound resulting when we hit one end of the tube, it is possible to calculate the speed of sound in the air</a:t>
            </a:r>
          </a:p>
        </p:txBody>
      </p:sp>
      <p:grpSp>
        <p:nvGrpSpPr>
          <p:cNvPr id="626" name="Group 626"/>
          <p:cNvGrpSpPr/>
          <p:nvPr/>
        </p:nvGrpSpPr>
        <p:grpSpPr>
          <a:xfrm>
            <a:off x="5883314" y="2462994"/>
            <a:ext cx="3050916" cy="2410268"/>
            <a:chOff x="0" y="0"/>
            <a:chExt cx="3050914" cy="2410267"/>
          </a:xfrm>
        </p:grpSpPr>
        <p:grpSp>
          <p:nvGrpSpPr>
            <p:cNvPr id="624" name="Group 624"/>
            <p:cNvGrpSpPr/>
            <p:nvPr/>
          </p:nvGrpSpPr>
          <p:grpSpPr>
            <a:xfrm>
              <a:off x="0" y="0"/>
              <a:ext cx="3050915" cy="2410268"/>
              <a:chOff x="0" y="0"/>
              <a:chExt cx="3050914" cy="2410267"/>
            </a:xfrm>
          </p:grpSpPr>
          <p:sp>
            <p:nvSpPr>
              <p:cNvPr id="622" name="Shape 622"/>
              <p:cNvSpPr/>
              <p:nvPr/>
            </p:nvSpPr>
            <p:spPr>
              <a:xfrm>
                <a:off x="0" y="0"/>
                <a:ext cx="3050915" cy="2410268"/>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pic>
            <p:nvPicPr>
              <p:cNvPr id="623" name="ccyl.gif"/>
              <p:cNvPicPr>
                <a:picLocks noChangeAspect="1"/>
              </p:cNvPicPr>
              <p:nvPr/>
            </p:nvPicPr>
            <p:blipFill>
              <a:blip r:embed="rId2">
                <a:extLst/>
              </a:blip>
              <a:stretch>
                <a:fillRect/>
              </a:stretch>
            </p:blipFill>
            <p:spPr>
              <a:xfrm>
                <a:off x="30888" y="60558"/>
                <a:ext cx="2989139" cy="2289151"/>
              </a:xfrm>
              <a:prstGeom prst="rect">
                <a:avLst/>
              </a:prstGeom>
              <a:ln w="12700" cap="flat">
                <a:noFill/>
                <a:miter lim="400000"/>
              </a:ln>
              <a:effectLst/>
            </p:spPr>
          </p:pic>
        </p:grpSp>
        <p:sp>
          <p:nvSpPr>
            <p:cNvPr id="625" name="Shape 625"/>
            <p:cNvSpPr/>
            <p:nvPr/>
          </p:nvSpPr>
          <p:spPr>
            <a:xfrm>
              <a:off x="1606301" y="453770"/>
              <a:ext cx="1133803" cy="646446"/>
            </a:xfrm>
            <a:prstGeom prst="ellipse">
              <a:avLst/>
            </a:prstGeom>
            <a:noFill/>
            <a:ln w="63500" cap="flat">
              <a:solidFill>
                <a:srgbClr val="FF2600"/>
              </a:solidFill>
              <a:prstDash val="solid"/>
              <a:bevel/>
            </a:ln>
            <a:effectLst/>
          </p:spPr>
          <p:txBody>
            <a:bodyPr wrap="square" lIns="45719" tIns="45719" rIns="45719" bIns="45719" numCol="1" anchor="t">
              <a:noAutofit/>
            </a:bodyPr>
            <a:lstStyle/>
            <a:p>
              <a:endParaRPr/>
            </a:p>
          </p:txBody>
        </p:sp>
      </p:gr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p:nvPr/>
        </p:nvSpPr>
        <p:spPr>
          <a:xfrm>
            <a:off x="1799509" y="249800"/>
            <a:ext cx="554498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structure of tubes</a:t>
            </a:r>
          </a:p>
        </p:txBody>
      </p:sp>
      <p:sp>
        <p:nvSpPr>
          <p:cNvPr id="629" name="Shape 629"/>
          <p:cNvSpPr/>
          <p:nvPr/>
        </p:nvSpPr>
        <p:spPr>
          <a:xfrm>
            <a:off x="173441" y="763890"/>
            <a:ext cx="8475059" cy="3330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457200">
              <a:spcBef>
                <a:spcPts val="1200"/>
              </a:spcBef>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Let´s carry out experiment 1)</a:t>
            </a:r>
          </a:p>
          <a:p>
            <a:pPr marL="228600" indent="-228600" defTabSz="457200">
              <a:spcBef>
                <a:spcPts val="1200"/>
              </a:spcBef>
              <a:buSzPct val="100000"/>
              <a:buChar char="•"/>
              <a:defRPr sz="2200" b="1">
                <a:solidFill>
                  <a:schemeClr val="accent3">
                    <a:lumOff val="44000"/>
                  </a:schemeClr>
                </a:solidFill>
              </a:defRPr>
            </a:pPr>
            <a:r>
              <a:t>The sound produced by the tube is too short in time to be analysed by Google Science Journal. We will use the free software Audacity to record the sound and analyses the time series</a:t>
            </a:r>
          </a:p>
          <a:p>
            <a:pPr marL="228600" indent="-228600" defTabSz="457200">
              <a:spcBef>
                <a:spcPts val="1200"/>
              </a:spcBef>
              <a:buSzPct val="100000"/>
              <a:buChar char="•"/>
              <a:defRPr sz="2200" b="1">
                <a:solidFill>
                  <a:schemeClr val="accent3">
                    <a:lumOff val="44000"/>
                  </a:schemeClr>
                </a:solidFill>
              </a:defRPr>
            </a:pPr>
            <a:r>
              <a:t>Start recording with Audacity and slap a few times the open end of a PVC tube (any manageable size). Stop recording.</a:t>
            </a:r>
          </a:p>
        </p:txBody>
      </p:sp>
      <p:pic>
        <p:nvPicPr>
          <p:cNvPr id="630" name="Screen Shot 2019-02-15 at 08.49.42.png"/>
          <p:cNvPicPr>
            <a:picLocks noChangeAspect="1"/>
          </p:cNvPicPr>
          <p:nvPr/>
        </p:nvPicPr>
        <p:blipFill>
          <a:blip r:embed="rId2">
            <a:extLst/>
          </a:blip>
          <a:stretch>
            <a:fillRect/>
          </a:stretch>
        </p:blipFill>
        <p:spPr>
          <a:xfrm>
            <a:off x="1875509" y="3718112"/>
            <a:ext cx="4878992" cy="3023346"/>
          </a:xfrm>
          <a:prstGeom prst="rect">
            <a:avLst/>
          </a:prstGeom>
          <a:ln w="12700">
            <a:miter lim="400000"/>
          </a:ln>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p:nvPr/>
        </p:nvSpPr>
        <p:spPr>
          <a:xfrm>
            <a:off x="1799509" y="249800"/>
            <a:ext cx="554498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structure of tubes</a:t>
            </a:r>
          </a:p>
        </p:txBody>
      </p:sp>
      <p:sp>
        <p:nvSpPr>
          <p:cNvPr id="633" name="Shape 633"/>
          <p:cNvSpPr/>
          <p:nvPr/>
        </p:nvSpPr>
        <p:spPr>
          <a:xfrm>
            <a:off x="173441" y="1255141"/>
            <a:ext cx="8475059" cy="5743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r>
              <a:t>Zoom in in one of the sound pulses</a:t>
            </a: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The fundamental oscillation is clearly seen in the time series (largest ups and downs pointed by arrows)</a:t>
            </a:r>
          </a:p>
          <a:p>
            <a:pPr marL="228600" indent="-228600" defTabSz="457200">
              <a:spcBef>
                <a:spcPts val="1200"/>
              </a:spcBef>
              <a:buSzPct val="100000"/>
              <a:buChar char="•"/>
              <a:defRPr sz="2200" b="1">
                <a:solidFill>
                  <a:schemeClr val="accent3">
                    <a:lumOff val="44000"/>
                  </a:schemeClr>
                </a:solidFill>
              </a:defRPr>
            </a:pPr>
            <a:r>
              <a:t>The time difference between two ups or downs correspond to the fundamental period of oscillation and its inverse corresponds to the fundamental frequency</a:t>
            </a:r>
          </a:p>
        </p:txBody>
      </p:sp>
      <p:grpSp>
        <p:nvGrpSpPr>
          <p:cNvPr id="643" name="Group 643"/>
          <p:cNvGrpSpPr/>
          <p:nvPr/>
        </p:nvGrpSpPr>
        <p:grpSpPr>
          <a:xfrm>
            <a:off x="2094601" y="1740948"/>
            <a:ext cx="4632738" cy="2855210"/>
            <a:chOff x="0" y="0"/>
            <a:chExt cx="4632736" cy="2855208"/>
          </a:xfrm>
        </p:grpSpPr>
        <p:pic>
          <p:nvPicPr>
            <p:cNvPr id="634" name="Screen Shot 2019-02-15 at 08.53.18.png"/>
            <p:cNvPicPr>
              <a:picLocks noChangeAspect="1"/>
            </p:cNvPicPr>
            <p:nvPr/>
          </p:nvPicPr>
          <p:blipFill>
            <a:blip r:embed="rId2">
              <a:extLst/>
            </a:blip>
            <a:stretch>
              <a:fillRect/>
            </a:stretch>
          </p:blipFill>
          <p:spPr>
            <a:xfrm>
              <a:off x="0" y="0"/>
              <a:ext cx="4632737" cy="2855209"/>
            </a:xfrm>
            <a:prstGeom prst="rect">
              <a:avLst/>
            </a:prstGeom>
            <a:ln w="12700" cap="flat">
              <a:noFill/>
              <a:miter lim="400000"/>
            </a:ln>
            <a:effectLst/>
          </p:spPr>
        </p:pic>
        <p:sp>
          <p:nvSpPr>
            <p:cNvPr id="635" name="Shape 635"/>
            <p:cNvSpPr/>
            <p:nvPr/>
          </p:nvSpPr>
          <p:spPr>
            <a:xfrm flipV="1">
              <a:off x="1232265" y="975991"/>
              <a:ext cx="1" cy="218298"/>
            </a:xfrm>
            <a:prstGeom prst="line">
              <a:avLst/>
            </a:prstGeom>
            <a:noFill/>
            <a:ln w="12700" cap="flat">
              <a:solidFill>
                <a:srgbClr val="FF2600"/>
              </a:solidFill>
              <a:prstDash val="solid"/>
              <a:bevel/>
              <a:tailEnd type="triangle" w="med" len="me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sp>
          <p:nvSpPr>
            <p:cNvPr id="636" name="Shape 636"/>
            <p:cNvSpPr/>
            <p:nvPr/>
          </p:nvSpPr>
          <p:spPr>
            <a:xfrm flipV="1">
              <a:off x="1344552" y="975991"/>
              <a:ext cx="1" cy="218298"/>
            </a:xfrm>
            <a:prstGeom prst="line">
              <a:avLst/>
            </a:prstGeom>
            <a:noFill/>
            <a:ln w="12700" cap="flat">
              <a:solidFill>
                <a:srgbClr val="FF2600"/>
              </a:solidFill>
              <a:prstDash val="solid"/>
              <a:bevel/>
              <a:tailEnd type="triangle" w="med" len="me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sp>
          <p:nvSpPr>
            <p:cNvPr id="637" name="Shape 637"/>
            <p:cNvSpPr/>
            <p:nvPr/>
          </p:nvSpPr>
          <p:spPr>
            <a:xfrm flipV="1">
              <a:off x="1444138" y="975991"/>
              <a:ext cx="1" cy="218298"/>
            </a:xfrm>
            <a:prstGeom prst="line">
              <a:avLst/>
            </a:prstGeom>
            <a:noFill/>
            <a:ln w="12700" cap="flat">
              <a:solidFill>
                <a:srgbClr val="FF2600"/>
              </a:solidFill>
              <a:prstDash val="solid"/>
              <a:bevel/>
              <a:tailEnd type="triangle" w="med" len="me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sp>
          <p:nvSpPr>
            <p:cNvPr id="638" name="Shape 638"/>
            <p:cNvSpPr/>
            <p:nvPr/>
          </p:nvSpPr>
          <p:spPr>
            <a:xfrm flipV="1">
              <a:off x="1543724" y="975991"/>
              <a:ext cx="1" cy="218298"/>
            </a:xfrm>
            <a:prstGeom prst="line">
              <a:avLst/>
            </a:prstGeom>
            <a:noFill/>
            <a:ln w="12700" cap="flat">
              <a:solidFill>
                <a:srgbClr val="FF2600"/>
              </a:solidFill>
              <a:prstDash val="solid"/>
              <a:bevel/>
              <a:tailEnd type="triangle" w="med" len="me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sp>
          <p:nvSpPr>
            <p:cNvPr id="639" name="Shape 639"/>
            <p:cNvSpPr/>
            <p:nvPr/>
          </p:nvSpPr>
          <p:spPr>
            <a:xfrm>
              <a:off x="1188822" y="597775"/>
              <a:ext cx="1" cy="218298"/>
            </a:xfrm>
            <a:prstGeom prst="line">
              <a:avLst/>
            </a:prstGeom>
            <a:noFill/>
            <a:ln w="12700" cap="flat">
              <a:solidFill>
                <a:srgbClr val="0433FF"/>
              </a:solidFill>
              <a:prstDash val="solid"/>
              <a:bevel/>
              <a:tailEnd type="triangle" w="med" len="me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sp>
          <p:nvSpPr>
            <p:cNvPr id="640" name="Shape 640"/>
            <p:cNvSpPr/>
            <p:nvPr/>
          </p:nvSpPr>
          <p:spPr>
            <a:xfrm>
              <a:off x="1301109" y="597775"/>
              <a:ext cx="1" cy="218298"/>
            </a:xfrm>
            <a:prstGeom prst="line">
              <a:avLst/>
            </a:prstGeom>
            <a:noFill/>
            <a:ln w="12700" cap="flat">
              <a:solidFill>
                <a:srgbClr val="0433FF"/>
              </a:solidFill>
              <a:prstDash val="solid"/>
              <a:bevel/>
              <a:tailEnd type="triangle" w="med" len="me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sp>
          <p:nvSpPr>
            <p:cNvPr id="641" name="Shape 641"/>
            <p:cNvSpPr/>
            <p:nvPr/>
          </p:nvSpPr>
          <p:spPr>
            <a:xfrm>
              <a:off x="1400695" y="597775"/>
              <a:ext cx="1" cy="218298"/>
            </a:xfrm>
            <a:prstGeom prst="line">
              <a:avLst/>
            </a:prstGeom>
            <a:noFill/>
            <a:ln w="12700" cap="flat">
              <a:solidFill>
                <a:srgbClr val="0433FF"/>
              </a:solidFill>
              <a:prstDash val="solid"/>
              <a:bevel/>
              <a:tailEnd type="triangle" w="med" len="me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sp>
          <p:nvSpPr>
            <p:cNvPr id="642" name="Shape 642"/>
            <p:cNvSpPr/>
            <p:nvPr/>
          </p:nvSpPr>
          <p:spPr>
            <a:xfrm>
              <a:off x="1500281" y="597775"/>
              <a:ext cx="1" cy="218298"/>
            </a:xfrm>
            <a:prstGeom prst="line">
              <a:avLst/>
            </a:prstGeom>
            <a:noFill/>
            <a:ln w="12700" cap="flat">
              <a:solidFill>
                <a:srgbClr val="0433FF"/>
              </a:solidFill>
              <a:prstDash val="solid"/>
              <a:bevel/>
              <a:tailEnd type="triangle" w="med" len="med"/>
            </a:ln>
            <a:effectLst/>
          </p:spPr>
          <p:txBody>
            <a:bodyPr wrap="square" lIns="45719" tIns="45719" rIns="45719" bIns="45719" numCol="1" anchor="t">
              <a:noAutofit/>
            </a:bodyPr>
            <a:lstStyle/>
            <a:p>
              <a:pPr defTabSz="457200">
                <a:defRPr sz="1200">
                  <a:latin typeface="+mn-lt"/>
                  <a:ea typeface="+mn-ea"/>
                  <a:cs typeface="+mn-cs"/>
                  <a:sym typeface="Helvetica"/>
                </a:defRPr>
              </a:pPr>
              <a:endParaRPr/>
            </a:p>
          </p:txBody>
        </p:sp>
      </p:gr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Shape 645"/>
          <p:cNvSpPr/>
          <p:nvPr/>
        </p:nvSpPr>
        <p:spPr>
          <a:xfrm>
            <a:off x="1799509" y="249800"/>
            <a:ext cx="554498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structure of tubes</a:t>
            </a:r>
          </a:p>
        </p:txBody>
      </p:sp>
      <p:sp>
        <p:nvSpPr>
          <p:cNvPr id="646" name="Shape 646"/>
          <p:cNvSpPr/>
          <p:nvPr/>
        </p:nvSpPr>
        <p:spPr>
          <a:xfrm>
            <a:off x="244805" y="1493022"/>
            <a:ext cx="8654390" cy="4778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r>
              <a:t>Once we calculated f</a:t>
            </a:r>
            <a:r>
              <a:rPr baseline="-5999"/>
              <a:t>1 </a:t>
            </a:r>
            <a:r>
              <a:t>and since we know the speed of sound v</a:t>
            </a:r>
            <a:r>
              <a:rPr baseline="-5999"/>
              <a:t>sound </a:t>
            </a:r>
            <a:r>
              <a:t>(approximately 340 m/s), it is straightforward to calculate the length of the tube L</a:t>
            </a: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Students may also measure with a tape the actual length of the tube and compare it with the inference from the sound pitch measurement</a:t>
            </a:r>
          </a:p>
        </p:txBody>
      </p:sp>
      <p:grpSp>
        <p:nvGrpSpPr>
          <p:cNvPr id="651" name="Group 651"/>
          <p:cNvGrpSpPr/>
          <p:nvPr/>
        </p:nvGrpSpPr>
        <p:grpSpPr>
          <a:xfrm>
            <a:off x="2862225" y="2802479"/>
            <a:ext cx="3050916" cy="2410268"/>
            <a:chOff x="0" y="0"/>
            <a:chExt cx="3050914" cy="2410267"/>
          </a:xfrm>
        </p:grpSpPr>
        <p:grpSp>
          <p:nvGrpSpPr>
            <p:cNvPr id="649" name="Group 649"/>
            <p:cNvGrpSpPr/>
            <p:nvPr/>
          </p:nvGrpSpPr>
          <p:grpSpPr>
            <a:xfrm>
              <a:off x="0" y="0"/>
              <a:ext cx="3050915" cy="2410268"/>
              <a:chOff x="0" y="0"/>
              <a:chExt cx="3050914" cy="2410267"/>
            </a:xfrm>
          </p:grpSpPr>
          <p:sp>
            <p:nvSpPr>
              <p:cNvPr id="647" name="Shape 647"/>
              <p:cNvSpPr/>
              <p:nvPr/>
            </p:nvSpPr>
            <p:spPr>
              <a:xfrm>
                <a:off x="0" y="0"/>
                <a:ext cx="3050915" cy="2410268"/>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pic>
            <p:nvPicPr>
              <p:cNvPr id="648" name="ccyl.gif"/>
              <p:cNvPicPr>
                <a:picLocks noChangeAspect="1"/>
              </p:cNvPicPr>
              <p:nvPr/>
            </p:nvPicPr>
            <p:blipFill>
              <a:blip r:embed="rId2">
                <a:extLst/>
              </a:blip>
              <a:stretch>
                <a:fillRect/>
              </a:stretch>
            </p:blipFill>
            <p:spPr>
              <a:xfrm>
                <a:off x="30888" y="60558"/>
                <a:ext cx="2989139" cy="2289151"/>
              </a:xfrm>
              <a:prstGeom prst="rect">
                <a:avLst/>
              </a:prstGeom>
              <a:ln w="12700" cap="flat">
                <a:noFill/>
                <a:miter lim="400000"/>
              </a:ln>
              <a:effectLst/>
            </p:spPr>
          </p:pic>
        </p:grpSp>
        <p:sp>
          <p:nvSpPr>
            <p:cNvPr id="650" name="Shape 650"/>
            <p:cNvSpPr/>
            <p:nvPr/>
          </p:nvSpPr>
          <p:spPr>
            <a:xfrm>
              <a:off x="1606301" y="453770"/>
              <a:ext cx="1133803" cy="646446"/>
            </a:xfrm>
            <a:prstGeom prst="ellipse">
              <a:avLst/>
            </a:prstGeom>
            <a:noFill/>
            <a:ln w="63500" cap="flat">
              <a:solidFill>
                <a:srgbClr val="FF2600"/>
              </a:solidFill>
              <a:prstDash val="solid"/>
              <a:bevel/>
            </a:ln>
            <a:effectLst/>
          </p:spPr>
          <p:txBody>
            <a:bodyPr wrap="square" lIns="45719" tIns="45719" rIns="45719" bIns="45719" numCol="1" anchor="t">
              <a:noAutofit/>
            </a:bodyPr>
            <a:lstStyle/>
            <a:p>
              <a:endParaRPr/>
            </a:p>
          </p:txBody>
        </p:sp>
      </p:gr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p:nvPr/>
        </p:nvSpPr>
        <p:spPr>
          <a:xfrm>
            <a:off x="1799509" y="249800"/>
            <a:ext cx="554498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structure of tubes</a:t>
            </a:r>
          </a:p>
        </p:txBody>
      </p:sp>
      <p:sp>
        <p:nvSpPr>
          <p:cNvPr id="654" name="Shape 654"/>
          <p:cNvSpPr/>
          <p:nvPr/>
        </p:nvSpPr>
        <p:spPr>
          <a:xfrm>
            <a:off x="244805" y="1493022"/>
            <a:ext cx="8475059" cy="5108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r>
              <a:t>It is important to stress out that we have calculated the length of the tube by analysing its vibrational properties. This same strategy will be used to obtain structural properties of the sun and other stars just by measuring their vibrational properties</a:t>
            </a:r>
          </a:p>
          <a:p>
            <a:pPr marL="228600" indent="-228600" defTabSz="457200">
              <a:spcBef>
                <a:spcPts val="1200"/>
              </a:spcBef>
              <a:buSzPct val="100000"/>
              <a:buChar char="•"/>
              <a:defRPr sz="2200" b="1">
                <a:solidFill>
                  <a:schemeClr val="accent3">
                    <a:lumOff val="44000"/>
                  </a:schemeClr>
                </a:solidFill>
              </a:defRPr>
            </a:pPr>
            <a:r>
              <a:t>The string vibrates in 1D, the tube in 2D and stars in 3D. However the physical background is the same for all of them.</a:t>
            </a: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p:nvPr/>
        </p:nvSpPr>
        <p:spPr>
          <a:xfrm>
            <a:off x="3239003" y="332003"/>
            <a:ext cx="3000020" cy="815341"/>
          </a:xfrm>
          <a:prstGeom prst="rect">
            <a:avLst/>
          </a:prstGeom>
          <a:ln w="38100">
            <a:solidFill>
              <a:schemeClr val="accent3">
                <a:lumOff val="44000"/>
              </a:schemeClr>
            </a:solidFill>
            <a:bevel/>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Oscillations</a:t>
            </a:r>
          </a:p>
        </p:txBody>
      </p:sp>
      <p:sp>
        <p:nvSpPr>
          <p:cNvPr id="474" name="Shape 474"/>
          <p:cNvSpPr/>
          <p:nvPr/>
        </p:nvSpPr>
        <p:spPr>
          <a:xfrm>
            <a:off x="689184" y="1913709"/>
            <a:ext cx="3437718" cy="247879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marL="240631" indent="-240631">
              <a:buSzPct val="100000"/>
              <a:buChar char="•"/>
              <a:defRPr b="1">
                <a:solidFill>
                  <a:schemeClr val="accent3">
                    <a:lumOff val="44000"/>
                  </a:schemeClr>
                </a:solidFill>
              </a:defRPr>
            </a:pPr>
            <a:r>
              <a:t>Outline</a:t>
            </a:r>
          </a:p>
          <a:p>
            <a:pPr marL="240631" indent="-240631">
              <a:buSzPct val="100000"/>
              <a:buChar char="•"/>
              <a:defRPr b="1">
                <a:solidFill>
                  <a:schemeClr val="accent3">
                    <a:lumOff val="44000"/>
                  </a:schemeClr>
                </a:solidFill>
              </a:defRPr>
            </a:pPr>
            <a:r>
              <a:t>Fast facts</a:t>
            </a:r>
          </a:p>
          <a:p>
            <a:pPr marL="240631" indent="-240631">
              <a:buSzPct val="100000"/>
              <a:buChar char="•"/>
              <a:defRPr b="1">
                <a:solidFill>
                  <a:schemeClr val="accent3">
                    <a:lumOff val="44000"/>
                  </a:schemeClr>
                </a:solidFill>
              </a:defRPr>
            </a:pPr>
            <a:r>
              <a:t>Students will learn</a:t>
            </a:r>
          </a:p>
          <a:p>
            <a:pPr marL="240631" indent="-240631">
              <a:buSzPct val="100000"/>
              <a:buChar char="•"/>
              <a:defRPr b="1">
                <a:solidFill>
                  <a:schemeClr val="accent3">
                    <a:lumOff val="44000"/>
                  </a:schemeClr>
                </a:solidFill>
              </a:defRPr>
            </a:pPr>
            <a:r>
              <a:t>Curricular connections</a:t>
            </a:r>
          </a:p>
          <a:p>
            <a:pPr marL="240631" indent="-240631">
              <a:buSzPct val="100000"/>
              <a:buChar char="•"/>
              <a:defRPr b="1">
                <a:solidFill>
                  <a:schemeClr val="accent3">
                    <a:lumOff val="44000"/>
                  </a:schemeClr>
                </a:solidFill>
              </a:defRPr>
            </a:pPr>
            <a:r>
              <a:t>Resources</a:t>
            </a:r>
          </a:p>
          <a:p>
            <a:pPr marL="240631" indent="-240631">
              <a:buSzPct val="100000"/>
              <a:buChar char="•"/>
              <a:defRPr b="1">
                <a:solidFill>
                  <a:schemeClr val="accent3">
                    <a:lumOff val="44000"/>
                  </a:schemeClr>
                </a:solidFill>
              </a:defRPr>
            </a:pPr>
            <a:r>
              <a:t>Implementation</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p:nvPr/>
        </p:nvSpPr>
        <p:spPr>
          <a:xfrm>
            <a:off x="1799509" y="249800"/>
            <a:ext cx="554498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structure of tubes</a:t>
            </a:r>
          </a:p>
        </p:txBody>
      </p:sp>
      <p:sp>
        <p:nvSpPr>
          <p:cNvPr id="657" name="Shape 657"/>
          <p:cNvSpPr/>
          <p:nvPr/>
        </p:nvSpPr>
        <p:spPr>
          <a:xfrm>
            <a:off x="173441" y="763890"/>
            <a:ext cx="8475059" cy="67089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457200">
              <a:spcBef>
                <a:spcPts val="1200"/>
              </a:spcBef>
              <a:defRPr sz="2200" b="1">
                <a:solidFill>
                  <a:schemeClr val="accent3">
                    <a:lumOff val="44000"/>
                  </a:schemeClr>
                </a:solidFill>
              </a:defRPr>
            </a:pPr>
            <a:endParaRPr/>
          </a:p>
          <a:p>
            <a:pPr marL="228600" indent="-228600" defTabSz="457200">
              <a:spcBef>
                <a:spcPts val="1200"/>
              </a:spcBef>
              <a:buSzPct val="100000"/>
              <a:buChar char="•"/>
              <a:defRPr sz="2200" b="1">
                <a:solidFill>
                  <a:schemeClr val="accent3">
                    <a:lumOff val="44000"/>
                  </a:schemeClr>
                </a:solidFill>
              </a:defRPr>
            </a:pPr>
            <a:r>
              <a:t>Let´s carry out experiment 2)</a:t>
            </a:r>
          </a:p>
          <a:p>
            <a:pPr marL="228600" indent="-228600" defTabSz="457200">
              <a:spcBef>
                <a:spcPts val="1200"/>
              </a:spcBef>
              <a:buSzPct val="100000"/>
              <a:buChar char="•"/>
              <a:defRPr sz="2200" b="1">
                <a:solidFill>
                  <a:schemeClr val="accent3">
                    <a:lumOff val="44000"/>
                  </a:schemeClr>
                </a:solidFill>
              </a:defRPr>
            </a:pPr>
            <a:r>
              <a:t>Repeat the same steps as in experiment 1). However, in this case we know the  length of the tube L and we measured f</a:t>
            </a:r>
            <a:r>
              <a:rPr baseline="-5999"/>
              <a:t>1. </a:t>
            </a:r>
            <a:r>
              <a:t>Once again, it is straightforward to calculate the speed of sound v</a:t>
            </a:r>
            <a:r>
              <a:rPr baseline="-5999"/>
              <a:t>sound</a:t>
            </a:r>
          </a:p>
          <a:p>
            <a:pPr defTabSz="457200">
              <a:spcBef>
                <a:spcPts val="1200"/>
              </a:spcBef>
              <a:defRPr sz="2200" b="1">
                <a:solidFill>
                  <a:schemeClr val="accent3">
                    <a:lumOff val="44000"/>
                  </a:schemeClr>
                </a:solidFill>
              </a:defRPr>
            </a:pPr>
            <a:endParaRPr baseline="-5999"/>
          </a:p>
          <a:p>
            <a:pPr defTabSz="457200">
              <a:spcBef>
                <a:spcPts val="1200"/>
              </a:spcBef>
              <a:defRPr sz="2200" b="1">
                <a:solidFill>
                  <a:schemeClr val="accent3">
                    <a:lumOff val="44000"/>
                  </a:schemeClr>
                </a:solidFill>
              </a:defRPr>
            </a:pPr>
            <a:endParaRPr baseline="-5999"/>
          </a:p>
          <a:p>
            <a:pPr defTabSz="457200">
              <a:spcBef>
                <a:spcPts val="1200"/>
              </a:spcBef>
              <a:defRPr sz="2200" b="1">
                <a:solidFill>
                  <a:schemeClr val="accent3">
                    <a:lumOff val="44000"/>
                  </a:schemeClr>
                </a:solidFill>
              </a:defRPr>
            </a:pPr>
            <a:endParaRPr baseline="-5999"/>
          </a:p>
          <a:p>
            <a:pPr defTabSz="457200">
              <a:spcBef>
                <a:spcPts val="1200"/>
              </a:spcBef>
              <a:defRPr sz="2200" b="1">
                <a:solidFill>
                  <a:schemeClr val="accent3">
                    <a:lumOff val="44000"/>
                  </a:schemeClr>
                </a:solidFill>
              </a:defRPr>
            </a:pPr>
            <a:endParaRPr baseline="-5999"/>
          </a:p>
          <a:p>
            <a:pPr defTabSz="457200">
              <a:spcBef>
                <a:spcPts val="1200"/>
              </a:spcBef>
              <a:defRPr sz="2200" b="1">
                <a:solidFill>
                  <a:schemeClr val="accent3">
                    <a:lumOff val="44000"/>
                  </a:schemeClr>
                </a:solidFill>
              </a:defRPr>
            </a:pPr>
            <a:endParaRPr baseline="-5999"/>
          </a:p>
          <a:p>
            <a:pPr defTabSz="457200">
              <a:spcBef>
                <a:spcPts val="1200"/>
              </a:spcBef>
              <a:defRPr sz="2200" b="1">
                <a:solidFill>
                  <a:schemeClr val="accent3">
                    <a:lumOff val="44000"/>
                  </a:schemeClr>
                </a:solidFill>
              </a:defRPr>
            </a:pPr>
            <a:endParaRPr baseline="-5999"/>
          </a:p>
          <a:p>
            <a:pPr marL="228600" indent="-228600" defTabSz="457200">
              <a:spcBef>
                <a:spcPts val="1200"/>
              </a:spcBef>
              <a:buSzPct val="100000"/>
              <a:buChar char="•"/>
              <a:defRPr sz="2200" b="1">
                <a:solidFill>
                  <a:schemeClr val="accent3">
                    <a:lumOff val="44000"/>
                  </a:schemeClr>
                </a:solidFill>
              </a:defRPr>
            </a:pPr>
            <a:r>
              <a:t>Students may also compare their inferences of v</a:t>
            </a:r>
            <a:r>
              <a:rPr baseline="-5999"/>
              <a:t>sound </a:t>
            </a:r>
            <a:r>
              <a:t>with those found in the literature</a:t>
            </a:r>
          </a:p>
          <a:p>
            <a:pPr marL="228600" indent="-228600" defTabSz="457200">
              <a:spcBef>
                <a:spcPts val="1200"/>
              </a:spcBef>
              <a:buSzPct val="100000"/>
              <a:buChar char="•"/>
              <a:defRPr sz="2200" b="1">
                <a:solidFill>
                  <a:schemeClr val="accent3">
                    <a:lumOff val="44000"/>
                  </a:schemeClr>
                </a:solidFill>
              </a:defRPr>
            </a:pPr>
            <a:endParaRPr/>
          </a:p>
        </p:txBody>
      </p:sp>
      <p:grpSp>
        <p:nvGrpSpPr>
          <p:cNvPr id="660" name="Group 660"/>
          <p:cNvGrpSpPr/>
          <p:nvPr/>
        </p:nvGrpSpPr>
        <p:grpSpPr>
          <a:xfrm>
            <a:off x="2885513" y="2999731"/>
            <a:ext cx="3050915" cy="2410268"/>
            <a:chOff x="0" y="0"/>
            <a:chExt cx="3050914" cy="2410267"/>
          </a:xfrm>
        </p:grpSpPr>
        <p:sp>
          <p:nvSpPr>
            <p:cNvPr id="658" name="Shape 658"/>
            <p:cNvSpPr/>
            <p:nvPr/>
          </p:nvSpPr>
          <p:spPr>
            <a:xfrm>
              <a:off x="0" y="0"/>
              <a:ext cx="3050915" cy="2410268"/>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pic>
          <p:nvPicPr>
            <p:cNvPr id="659" name="ccyl.gif"/>
            <p:cNvPicPr>
              <a:picLocks noChangeAspect="1"/>
            </p:cNvPicPr>
            <p:nvPr/>
          </p:nvPicPr>
          <p:blipFill>
            <a:blip r:embed="rId2">
              <a:extLst/>
            </a:blip>
            <a:stretch>
              <a:fillRect/>
            </a:stretch>
          </p:blipFill>
          <p:spPr>
            <a:xfrm>
              <a:off x="30888" y="60558"/>
              <a:ext cx="2989139" cy="2289151"/>
            </a:xfrm>
            <a:prstGeom prst="rect">
              <a:avLst/>
            </a:prstGeom>
            <a:ln w="12700" cap="flat">
              <a:noFill/>
              <a:miter lim="400000"/>
            </a:ln>
            <a:effectLst/>
          </p:spPr>
        </p:pic>
      </p:grpSp>
      <p:sp>
        <p:nvSpPr>
          <p:cNvPr id="661" name="Shape 661"/>
          <p:cNvSpPr/>
          <p:nvPr/>
        </p:nvSpPr>
        <p:spPr>
          <a:xfrm>
            <a:off x="4491814" y="3453501"/>
            <a:ext cx="1133803" cy="646446"/>
          </a:xfrm>
          <a:prstGeom prst="ellipse">
            <a:avLst/>
          </a:prstGeom>
          <a:ln w="63500">
            <a:solidFill>
              <a:srgbClr val="FF2600"/>
            </a:solidFill>
            <a:bevel/>
          </a:ln>
        </p:spPr>
        <p:txBody>
          <a:bodyPr lIns="45719" rIns="45719"/>
          <a:lstStyle/>
          <a:p>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p:nvPr/>
        </p:nvSpPr>
        <p:spPr>
          <a:xfrm>
            <a:off x="1799509" y="249800"/>
            <a:ext cx="554498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structure of tubes</a:t>
            </a:r>
          </a:p>
        </p:txBody>
      </p:sp>
      <p:sp>
        <p:nvSpPr>
          <p:cNvPr id="664" name="Shape 664"/>
          <p:cNvSpPr/>
          <p:nvPr/>
        </p:nvSpPr>
        <p:spPr>
          <a:xfrm>
            <a:off x="244805" y="1493022"/>
            <a:ext cx="8475059" cy="22131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8600" indent="-228600" defTabSz="457200">
              <a:spcBef>
                <a:spcPts val="1200"/>
              </a:spcBef>
              <a:buSzPct val="100000"/>
              <a:buChar char="•"/>
              <a:defRPr sz="2200" b="1">
                <a:solidFill>
                  <a:schemeClr val="accent3">
                    <a:lumOff val="44000"/>
                  </a:schemeClr>
                </a:solidFill>
              </a:defRPr>
            </a:pPr>
            <a:r>
              <a:t>Both experiment 1) and 2) should be carried out using tubes of various lengths </a:t>
            </a:r>
          </a:p>
          <a:p>
            <a:pPr marL="228600" indent="-228600" defTabSz="457200">
              <a:spcBef>
                <a:spcPts val="1200"/>
              </a:spcBef>
              <a:buSzPct val="100000"/>
              <a:buChar char="•"/>
              <a:defRPr sz="2200" b="1">
                <a:solidFill>
                  <a:schemeClr val="accent3">
                    <a:lumOff val="44000"/>
                  </a:schemeClr>
                </a:solidFill>
              </a:defRPr>
            </a:pPr>
            <a:r>
              <a:t>These experiments could also be used as a collaborative activity. Students from Norway could record sound files from PVC tubes and send them to their fellow students in the Canaries and Denmark. The latter should try to calculate the actual length of the test tubes.</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p:nvPr/>
        </p:nvSpPr>
        <p:spPr>
          <a:xfrm>
            <a:off x="751707" y="2496762"/>
            <a:ext cx="7847595" cy="1730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457200">
              <a:spcBef>
                <a:spcPts val="1200"/>
              </a:spcBef>
              <a:defRPr sz="2200" b="1">
                <a:solidFill>
                  <a:srgbClr val="FFFB00"/>
                </a:solidFill>
              </a:defRPr>
            </a:lvl1pPr>
          </a:lstStyle>
          <a:p>
            <a:r>
              <a:t>Standing waves  could propagate in 1D (string), 2D (tubes) or 3D (spheres, stars, sun). Analysis of sound time-series induced by the vibration of an air column inside a tube allowed us to calculate structural properties of the system, such as sound speed or the length of the tube.</a:t>
            </a:r>
          </a:p>
        </p:txBody>
      </p:sp>
      <p:sp>
        <p:nvSpPr>
          <p:cNvPr id="667" name="Shape 667"/>
          <p:cNvSpPr/>
          <p:nvPr/>
        </p:nvSpPr>
        <p:spPr>
          <a:xfrm>
            <a:off x="1799509" y="249800"/>
            <a:ext cx="554498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structure of tubes</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p:nvPr/>
        </p:nvSpPr>
        <p:spPr>
          <a:xfrm>
            <a:off x="3431856" y="332003"/>
            <a:ext cx="1983989"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Outline</a:t>
            </a:r>
          </a:p>
        </p:txBody>
      </p:sp>
      <p:sp>
        <p:nvSpPr>
          <p:cNvPr id="477" name="Shape 477"/>
          <p:cNvSpPr/>
          <p:nvPr/>
        </p:nvSpPr>
        <p:spPr>
          <a:xfrm>
            <a:off x="553052" y="1913709"/>
            <a:ext cx="8197220" cy="179299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b="1">
                <a:solidFill>
                  <a:schemeClr val="accent3">
                    <a:lumOff val="44000"/>
                  </a:schemeClr>
                </a:solidFill>
              </a:defRPr>
            </a:pPr>
            <a:r>
              <a:t>This set of activities are intended to explain the connection between the vibrational patterns of an object and its internal structure and dynamics.</a:t>
            </a:r>
          </a:p>
          <a:p>
            <a:pPr algn="just">
              <a:defRPr b="1">
                <a:solidFill>
                  <a:schemeClr val="accent3">
                    <a:lumOff val="44000"/>
                  </a:schemeClr>
                </a:solidFill>
              </a:defRPr>
            </a:pPr>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p:nvPr/>
        </p:nvSpPr>
        <p:spPr>
          <a:xfrm>
            <a:off x="3431856" y="332003"/>
            <a:ext cx="2475122"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Fast facts</a:t>
            </a:r>
          </a:p>
        </p:txBody>
      </p:sp>
      <p:sp>
        <p:nvSpPr>
          <p:cNvPr id="480" name="Shape 480"/>
          <p:cNvSpPr/>
          <p:nvPr/>
        </p:nvSpPr>
        <p:spPr>
          <a:xfrm>
            <a:off x="773683" y="1918930"/>
            <a:ext cx="6352218" cy="42705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0578" indent="-220578" defTabSz="457200">
              <a:spcBef>
                <a:spcPts val="1200"/>
              </a:spcBef>
              <a:buSzPct val="100000"/>
              <a:buChar char="•"/>
              <a:defRPr sz="2200" b="1">
                <a:solidFill>
                  <a:schemeClr val="accent3">
                    <a:lumOff val="44000"/>
                  </a:schemeClr>
                </a:solidFill>
              </a:defRPr>
            </a:pPr>
            <a:r>
              <a:t>Age range: Secondary </a:t>
            </a:r>
          </a:p>
          <a:p>
            <a:pPr marL="220578" indent="-220578" defTabSz="457200">
              <a:spcBef>
                <a:spcPts val="1200"/>
              </a:spcBef>
              <a:buSzPct val="100000"/>
              <a:buChar char="•"/>
              <a:defRPr sz="2200" b="1">
                <a:solidFill>
                  <a:schemeClr val="accent3">
                    <a:lumOff val="44000"/>
                  </a:schemeClr>
                </a:solidFill>
              </a:defRPr>
            </a:pPr>
            <a:r>
              <a:t>Type of module: Classroom activity</a:t>
            </a:r>
          </a:p>
          <a:p>
            <a:pPr marL="220578" indent="-220578" defTabSz="457200">
              <a:spcBef>
                <a:spcPts val="1200"/>
              </a:spcBef>
              <a:buSzPct val="100000"/>
              <a:buChar char="•"/>
              <a:defRPr sz="2200" b="1">
                <a:solidFill>
                  <a:schemeClr val="accent3">
                    <a:lumOff val="44000"/>
                  </a:schemeClr>
                </a:solidFill>
              </a:defRPr>
            </a:pPr>
            <a:r>
              <a:t>General Curriculum links: All areas of science</a:t>
            </a:r>
          </a:p>
          <a:p>
            <a:pPr marL="220578" indent="-220578" defTabSz="457200">
              <a:spcBef>
                <a:spcPts val="1200"/>
              </a:spcBef>
              <a:buSzPct val="100000"/>
              <a:buChar char="•"/>
              <a:defRPr sz="2200" b="1">
                <a:solidFill>
                  <a:schemeClr val="accent3">
                    <a:lumOff val="44000"/>
                  </a:schemeClr>
                </a:solidFill>
              </a:defRPr>
            </a:pPr>
            <a:r>
              <a:t>Complexity: Medium</a:t>
            </a:r>
          </a:p>
          <a:p>
            <a:pPr marL="220578" indent="-220578" defTabSz="457200">
              <a:spcBef>
                <a:spcPts val="1200"/>
              </a:spcBef>
              <a:buSzPct val="100000"/>
              <a:buChar char="•"/>
              <a:defRPr sz="2200" b="1">
                <a:solidFill>
                  <a:schemeClr val="accent3">
                    <a:lumOff val="44000"/>
                  </a:schemeClr>
                </a:solidFill>
              </a:defRPr>
            </a:pPr>
            <a:r>
              <a:t>Time required: 3-4 class sessions</a:t>
            </a:r>
          </a:p>
          <a:p>
            <a:pPr marL="220578" indent="-220578" defTabSz="457200">
              <a:spcBef>
                <a:spcPts val="1200"/>
              </a:spcBef>
              <a:buSzPct val="100000"/>
              <a:buChar char="•"/>
              <a:defRPr sz="2200" b="1">
                <a:solidFill>
                  <a:schemeClr val="accent3">
                    <a:lumOff val="44000"/>
                  </a:schemeClr>
                </a:solidFill>
              </a:defRPr>
            </a:pPr>
            <a:r>
              <a:t>Location: Classroom</a:t>
            </a:r>
          </a:p>
          <a:p>
            <a:pPr marL="220578" indent="-220578" defTabSz="457200">
              <a:spcBef>
                <a:spcPts val="1200"/>
              </a:spcBef>
              <a:buSzPct val="100000"/>
              <a:buChar char="•"/>
              <a:defRPr sz="2200" b="1">
                <a:solidFill>
                  <a:schemeClr val="accent3">
                    <a:lumOff val="44000"/>
                  </a:schemeClr>
                </a:solidFill>
              </a:defRPr>
            </a:pPr>
            <a:r>
              <a:t>Includes the use of: Computer</a:t>
            </a:r>
          </a:p>
          <a:p>
            <a:pPr marL="220578" indent="-220578" defTabSz="457200">
              <a:spcBef>
                <a:spcPts val="1200"/>
              </a:spcBef>
              <a:buSzPct val="100000"/>
              <a:buChar char="•"/>
              <a:defRPr sz="2200" b="1">
                <a:solidFill>
                  <a:schemeClr val="accent3">
                    <a:lumOff val="44000"/>
                  </a:schemeClr>
                </a:solidFill>
              </a:defRPr>
            </a:pPr>
            <a:r>
              <a:t>Methodology: Direct instruction and hands on</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p:nvPr/>
        </p:nvSpPr>
        <p:spPr>
          <a:xfrm>
            <a:off x="2184531" y="342584"/>
            <a:ext cx="4714799"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Students will learn</a:t>
            </a:r>
          </a:p>
        </p:txBody>
      </p:sp>
      <p:sp>
        <p:nvSpPr>
          <p:cNvPr id="483" name="Shape 483"/>
          <p:cNvSpPr/>
          <p:nvPr/>
        </p:nvSpPr>
        <p:spPr>
          <a:xfrm>
            <a:off x="773683" y="1918930"/>
            <a:ext cx="7008405" cy="28227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0578" indent="-220578" defTabSz="457200">
              <a:spcBef>
                <a:spcPts val="1200"/>
              </a:spcBef>
              <a:buSzPct val="100000"/>
              <a:buChar char="•"/>
              <a:defRPr sz="2200" b="1">
                <a:solidFill>
                  <a:schemeClr val="accent3">
                    <a:lumOff val="44000"/>
                  </a:schemeClr>
                </a:solidFill>
              </a:defRPr>
            </a:pPr>
            <a:r>
              <a:t>The basics of the scientific method</a:t>
            </a:r>
          </a:p>
          <a:p>
            <a:pPr marL="220578" indent="-220578" defTabSz="457200">
              <a:spcBef>
                <a:spcPts val="1200"/>
              </a:spcBef>
              <a:buSzPct val="100000"/>
              <a:buChar char="•"/>
              <a:defRPr sz="2200" b="1">
                <a:solidFill>
                  <a:schemeClr val="accent3">
                    <a:lumOff val="44000"/>
                  </a:schemeClr>
                </a:solidFill>
              </a:defRPr>
            </a:pPr>
            <a:r>
              <a:t>To look for patterns in nature</a:t>
            </a:r>
          </a:p>
          <a:p>
            <a:pPr marL="220578" indent="-220578" defTabSz="457200">
              <a:spcBef>
                <a:spcPts val="1200"/>
              </a:spcBef>
              <a:buSzPct val="100000"/>
              <a:buChar char="•"/>
              <a:defRPr sz="2200" b="1">
                <a:solidFill>
                  <a:schemeClr val="accent3">
                    <a:lumOff val="44000"/>
                  </a:schemeClr>
                </a:solidFill>
              </a:defRPr>
            </a:pPr>
            <a:r>
              <a:t>How a physical model is built</a:t>
            </a:r>
          </a:p>
          <a:p>
            <a:pPr marL="220578" indent="-220578" defTabSz="457200">
              <a:spcBef>
                <a:spcPts val="1200"/>
              </a:spcBef>
              <a:buSzPct val="100000"/>
              <a:buChar char="•"/>
              <a:defRPr sz="2200" b="1">
                <a:solidFill>
                  <a:schemeClr val="accent3">
                    <a:lumOff val="44000"/>
                  </a:schemeClr>
                </a:solidFill>
              </a:defRPr>
            </a:pPr>
            <a:r>
              <a:t>Use concepts like: oscillations, frequency, resonance, …</a:t>
            </a:r>
          </a:p>
          <a:p>
            <a:pPr defTabSz="457200">
              <a:spcBef>
                <a:spcPts val="1200"/>
              </a:spcBef>
              <a:defRPr sz="2200" b="1">
                <a:solidFill>
                  <a:schemeClr val="accent3">
                    <a:lumOff val="44000"/>
                  </a:schemeClr>
                </a:solidFill>
              </a:defRPr>
            </a:pPr>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p:nvPr/>
        </p:nvSpPr>
        <p:spPr>
          <a:xfrm>
            <a:off x="3164307" y="353166"/>
            <a:ext cx="2607951"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Resources</a:t>
            </a:r>
          </a:p>
        </p:txBody>
      </p:sp>
      <p:sp>
        <p:nvSpPr>
          <p:cNvPr id="486" name="Shape 486"/>
          <p:cNvSpPr/>
          <p:nvPr/>
        </p:nvSpPr>
        <p:spPr>
          <a:xfrm>
            <a:off x="773683" y="1918930"/>
            <a:ext cx="7596635" cy="41181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20578" indent="-220578" defTabSz="457200">
              <a:spcBef>
                <a:spcPts val="1200"/>
              </a:spcBef>
              <a:buSzPct val="100000"/>
              <a:buChar char="•"/>
              <a:defRPr sz="2200" b="1">
                <a:solidFill>
                  <a:schemeClr val="accent3">
                    <a:lumOff val="44000"/>
                  </a:schemeClr>
                </a:solidFill>
              </a:defRPr>
            </a:pPr>
            <a:r>
              <a:t>Computer and projector</a:t>
            </a:r>
          </a:p>
          <a:p>
            <a:pPr marL="220578" indent="-220578" defTabSz="457200">
              <a:spcBef>
                <a:spcPts val="1200"/>
              </a:spcBef>
              <a:buSzPct val="100000"/>
              <a:buChar char="•"/>
              <a:defRPr sz="2200" b="1">
                <a:solidFill>
                  <a:schemeClr val="accent3">
                    <a:lumOff val="44000"/>
                  </a:schemeClr>
                </a:solidFill>
              </a:defRPr>
            </a:pPr>
            <a:r>
              <a:t>Software to present slides (ppt or similar)</a:t>
            </a:r>
          </a:p>
          <a:p>
            <a:pPr marL="220578" indent="-220578" defTabSz="457200">
              <a:spcBef>
                <a:spcPts val="1200"/>
              </a:spcBef>
              <a:buSzPct val="100000"/>
              <a:buChar char="•"/>
              <a:defRPr sz="2200" b="1">
                <a:solidFill>
                  <a:schemeClr val="accent3">
                    <a:lumOff val="44000"/>
                  </a:schemeClr>
                </a:solidFill>
              </a:defRPr>
            </a:pPr>
            <a:r>
              <a:t>Smartphone</a:t>
            </a:r>
          </a:p>
          <a:p>
            <a:pPr marL="220578" indent="-220578" defTabSz="457200">
              <a:spcBef>
                <a:spcPts val="1200"/>
              </a:spcBef>
              <a:buSzPct val="100000"/>
              <a:buChar char="•"/>
              <a:defRPr sz="2200" b="1">
                <a:solidFill>
                  <a:schemeClr val="accent3">
                    <a:lumOff val="44000"/>
                  </a:schemeClr>
                </a:solidFill>
              </a:defRPr>
            </a:pPr>
            <a:r>
              <a:t>Google Science Journal app, Audacity</a:t>
            </a:r>
          </a:p>
          <a:p>
            <a:pPr marL="220578" indent="-220578" defTabSz="457200">
              <a:spcBef>
                <a:spcPts val="1200"/>
              </a:spcBef>
              <a:buSzPct val="100000"/>
              <a:buChar char="•"/>
              <a:defRPr sz="2200" b="1">
                <a:solidFill>
                  <a:schemeClr val="accent3">
                    <a:lumOff val="44000"/>
                  </a:schemeClr>
                </a:solidFill>
              </a:defRPr>
            </a:pPr>
            <a:r>
              <a:t>Wooden stick, screws, string, masses, protractor, pvc tubes, rulers</a:t>
            </a: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p:nvPr/>
        </p:nvSpPr>
        <p:spPr>
          <a:xfrm>
            <a:off x="3009811" y="353166"/>
            <a:ext cx="3395996" cy="815341"/>
          </a:xfrm>
          <a:prstGeom prst="rect">
            <a:avLst/>
          </a:prstGeom>
          <a:ln w="38100">
            <a:solidFill>
              <a:schemeClr val="accent3">
                <a:lumOff val="44000"/>
              </a:schemeClr>
            </a:solidFill>
            <a:prstDash val="sysDot"/>
            <a:miter lim="400000"/>
          </a:ln>
          <a:extLst>
            <a:ext uri="{C572A759-6A51-4108-AA02-DFA0A04FC94B}">
              <ma14:wrappingTextBoxFlag xmlns="" xmlns:ma14="http://schemas.microsoft.com/office/mac/drawingml/2011/main" val="1"/>
            </a:ext>
          </a:extLst>
        </p:spPr>
        <p:txBody>
          <a:bodyPr wrap="none" lIns="45719" rIns="45719">
            <a:spAutoFit/>
          </a:bodyPr>
          <a:lstStyle>
            <a:lvl1pPr>
              <a:defRPr sz="4500" b="1">
                <a:solidFill>
                  <a:schemeClr val="accent3">
                    <a:lumOff val="44000"/>
                  </a:schemeClr>
                </a:solidFill>
                <a:uFill>
                  <a:solidFill>
                    <a:srgbClr val="000000"/>
                  </a:solidFill>
                </a:uFill>
                <a:latin typeface="Times"/>
                <a:ea typeface="Times"/>
                <a:cs typeface="Times"/>
                <a:sym typeface="Times"/>
              </a:defRPr>
            </a:lvl1pPr>
          </a:lstStyle>
          <a:p>
            <a:r>
              <a:t>The activities</a:t>
            </a:r>
          </a:p>
        </p:txBody>
      </p:sp>
      <p:sp>
        <p:nvSpPr>
          <p:cNvPr id="489" name="Shape 489"/>
          <p:cNvSpPr/>
          <p:nvPr/>
        </p:nvSpPr>
        <p:spPr>
          <a:xfrm>
            <a:off x="539761" y="1674514"/>
            <a:ext cx="8064478" cy="576917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94105" indent="-294105" defTabSz="457200">
              <a:spcBef>
                <a:spcPts val="1200"/>
              </a:spcBef>
              <a:buSzPct val="100000"/>
              <a:buAutoNum type="arabicPeriod"/>
              <a:defRPr sz="2200" b="1">
                <a:solidFill>
                  <a:schemeClr val="accent3">
                    <a:lumOff val="44000"/>
                  </a:schemeClr>
                </a:solidFill>
              </a:defRPr>
            </a:pPr>
            <a:r>
              <a:t>The pendulum: understand the concept of oscillation, frequency and the relationship between spatial parameters of the pendulum and its frequency of oscillation</a:t>
            </a:r>
          </a:p>
          <a:p>
            <a:pPr marL="294105" indent="-294105" defTabSz="457200">
              <a:spcBef>
                <a:spcPts val="1200"/>
              </a:spcBef>
              <a:buSzPct val="100000"/>
              <a:buAutoNum type="arabicPeriod"/>
              <a:defRPr sz="2200" b="1">
                <a:solidFill>
                  <a:schemeClr val="accent3">
                    <a:lumOff val="44000"/>
                  </a:schemeClr>
                </a:solidFill>
              </a:defRPr>
            </a:pPr>
            <a:r>
              <a:t>Introducing time series</a:t>
            </a:r>
          </a:p>
          <a:p>
            <a:pPr marL="294105" indent="-294105" defTabSz="457200">
              <a:spcBef>
                <a:spcPts val="1200"/>
              </a:spcBef>
              <a:buSzPct val="100000"/>
              <a:buAutoNum type="arabicPeriod"/>
              <a:defRPr sz="2200" b="1">
                <a:solidFill>
                  <a:schemeClr val="accent3">
                    <a:lumOff val="44000"/>
                  </a:schemeClr>
                </a:solidFill>
              </a:defRPr>
            </a:pPr>
            <a:r>
              <a:t>Coupled pendulums: understand the concept of resonance</a:t>
            </a:r>
          </a:p>
          <a:p>
            <a:pPr marL="294105" indent="-294105" defTabSz="457200">
              <a:spcBef>
                <a:spcPts val="1200"/>
              </a:spcBef>
              <a:buSzPct val="100000"/>
              <a:buAutoNum type="arabicPeriod"/>
              <a:defRPr sz="2200" b="1">
                <a:solidFill>
                  <a:schemeClr val="accent3">
                    <a:lumOff val="44000"/>
                  </a:schemeClr>
                </a:solidFill>
              </a:defRPr>
            </a:pPr>
            <a:r>
              <a:t>Monochord: resonance in strings and the relationship between physical parameters of the string and its frequency of oscillation (vibration)</a:t>
            </a:r>
          </a:p>
          <a:p>
            <a:pPr marL="294105" indent="-294105" defTabSz="457200">
              <a:spcBef>
                <a:spcPts val="1200"/>
              </a:spcBef>
              <a:buSzPct val="100000"/>
              <a:buAutoNum type="arabicPeriod"/>
              <a:defRPr sz="2200" b="1">
                <a:solidFill>
                  <a:schemeClr val="accent3">
                    <a:lumOff val="44000"/>
                  </a:schemeClr>
                </a:solidFill>
              </a:defRPr>
            </a:pPr>
            <a:r>
              <a:t>PVC tubes: to infer size of a PVC tube from its resonance frequency and to infer sound speed in the air from the sound emitted by an open PVC tube</a:t>
            </a:r>
          </a:p>
          <a:p>
            <a:pPr defTabSz="457200">
              <a:spcBef>
                <a:spcPts val="1200"/>
              </a:spcBef>
              <a:defRPr sz="2200" b="1">
                <a:solidFill>
                  <a:schemeClr val="accent3">
                    <a:lumOff val="44000"/>
                  </a:schemeClr>
                </a:solidFill>
              </a:defRPr>
            </a:pPr>
            <a:endParaRPr/>
          </a:p>
          <a:p>
            <a:pPr defTabSz="457200">
              <a:spcBef>
                <a:spcPts val="1200"/>
              </a:spcBef>
              <a:defRPr sz="2200" b="1">
                <a:solidFill>
                  <a:schemeClr val="accent3">
                    <a:lumOff val="44000"/>
                  </a:schemeClr>
                </a:solidFill>
              </a:defRPr>
            </a:pPr>
            <a:endParaRPr/>
          </a:p>
        </p:txBody>
      </p:sp>
    </p:spTree>
  </p:cSld>
  <p:clrMapOvr>
    <a:masterClrMapping/>
  </p:clrMapOvr>
  <p:transition spd="slow"/>
</p:sld>
</file>

<file path=ppt/theme/theme1.xml><?xml version="1.0" encoding="utf-8"?>
<a:theme xmlns:a="http://schemas.openxmlformats.org/drawingml/2006/main" name="Default">
  <a:themeElements>
    <a:clrScheme name="Default">
      <a:dk1>
        <a:srgbClr val="000000"/>
      </a:dk1>
      <a:lt1>
        <a:srgbClr val="000000"/>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3027</Words>
  <Application>Microsoft Office PowerPoint</Application>
  <PresentationFormat>Skjermfremvisning (4:3)</PresentationFormat>
  <Paragraphs>243</Paragraphs>
  <Slides>42</Slides>
  <Notes>0</Notes>
  <HiddenSlides>0</HiddenSlides>
  <MMClips>0</MMClips>
  <ScaleCrop>false</ScaleCrop>
  <HeadingPairs>
    <vt:vector size="6" baseType="variant">
      <vt:variant>
        <vt:lpstr>Brukte skrifter</vt:lpstr>
      </vt:variant>
      <vt:variant>
        <vt:i4>11</vt:i4>
      </vt:variant>
      <vt:variant>
        <vt:lpstr>Tema</vt:lpstr>
      </vt:variant>
      <vt:variant>
        <vt:i4>1</vt:i4>
      </vt:variant>
      <vt:variant>
        <vt:lpstr>Lysbildetitler</vt:lpstr>
      </vt:variant>
      <vt:variant>
        <vt:i4>42</vt:i4>
      </vt:variant>
    </vt:vector>
  </HeadingPairs>
  <TitlesOfParts>
    <vt:vector size="54" baseType="lpstr">
      <vt:lpstr>Arial</vt:lpstr>
      <vt:lpstr>Avenir Roman</vt:lpstr>
      <vt:lpstr>Calibri</vt:lpstr>
      <vt:lpstr>Calibri Light</vt:lpstr>
      <vt:lpstr>Chalkboard</vt:lpstr>
      <vt:lpstr>Garamond</vt:lpstr>
      <vt:lpstr>Helvetica</vt:lpstr>
      <vt:lpstr>Helvetica Light</vt:lpstr>
      <vt:lpstr>Times</vt:lpstr>
      <vt:lpstr>Times New Roman</vt:lpstr>
      <vt:lpstr>Wingdings</vt:lpstr>
      <vt:lpstr>Default</vt:lpstr>
      <vt:lpstr>Our Star, the Sun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cp:lastModifiedBy>José Miguel González Pérez</cp:lastModifiedBy>
  <cp:revision>2</cp:revision>
  <dcterms:modified xsi:type="dcterms:W3CDTF">2020-02-09T18:04:06Z</dcterms:modified>
</cp:coreProperties>
</file>