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aramond" panose="02020404030301010803" pitchFamily="18" charset="0"/>
      <p:regular r:id="rId26"/>
      <p:bold r:id="rId27"/>
      <p:italic r:id="rId28"/>
      <p:boldItalic r:id="rId29"/>
    </p:embeddedFont>
    <p:embeddedFont>
      <p:font typeface="Helvetica Neue Light" panose="020B0604020202020204" charset="0"/>
      <p:regular r:id="rId30"/>
      <p:bold r:id="rId31"/>
      <p:italic r:id="rId32"/>
      <p:boldItalic r:id="rId33"/>
    </p:embeddedFont>
    <p:embeddedFont>
      <p:font typeface="Short Stack" panose="020B0604020202020204" charset="0"/>
      <p:regular r:id="rId34"/>
    </p:embeddedFont>
    <p:embeddedFont>
      <p:font typeface="Times" panose="020206030504050203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x+lBitB847lXMv9Hy3/KGgwYIa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customschemas.google.com/relationships/presentationmetadata" Target="meta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How to build a physical model of the sun</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Sources of energy in the sun</a:t>
            </a:r>
            <a:endParaRPr sz="1200" b="1">
              <a:solidFill>
                <a:schemeClr val="dk1"/>
              </a:solidFill>
              <a:latin typeface="Times New Roman"/>
              <a:ea typeface="Times New Roman"/>
              <a:cs typeface="Times New Roman"/>
              <a:sym typeface="Times New Roman"/>
            </a:endParaRPr>
          </a:p>
        </p:txBody>
      </p:sp>
      <p:sp>
        <p:nvSpPr>
          <p:cNvPr id="224" name="Google Shape;22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20577" lvl="0" indent="-195177" algn="l" rtl="0">
              <a:lnSpc>
                <a:spcPct val="100000"/>
              </a:lnSpc>
              <a:spcBef>
                <a:spcPts val="1200"/>
              </a:spcBef>
              <a:spcAft>
                <a:spcPts val="0"/>
              </a:spcAft>
              <a:buClr>
                <a:srgbClr val="000000"/>
              </a:buClr>
              <a:buSzPts val="1800"/>
              <a:buFont typeface="Times New Roman"/>
              <a:buChar char="•"/>
            </a:pPr>
            <a:r>
              <a:rPr lang="en-US" sz="1800" b="1">
                <a:latin typeface="Times New Roman"/>
                <a:ea typeface="Times New Roman"/>
                <a:cs typeface="Times New Roman"/>
                <a:sym typeface="Times New Roman"/>
              </a:rPr>
              <a:t>This figure is very similar to that obtained by Lord Kelvin, regarding the age of the Earth. This is a very interesting story that teachers might discuss. Since the age of our planet is approximately 4500 million years and the ages of the sun and Earth must be of the same order of magnitude, we are missing something in our energy model.</a:t>
            </a:r>
            <a:endParaRPr sz="1800"/>
          </a:p>
        </p:txBody>
      </p:sp>
      <p:sp>
        <p:nvSpPr>
          <p:cNvPr id="310" name="Google Shape;3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20577" lvl="0" indent="-220577" algn="l" rtl="0">
              <a:lnSpc>
                <a:spcPct val="100000"/>
              </a:lnSpc>
              <a:spcBef>
                <a:spcPts val="0"/>
              </a:spcBef>
              <a:spcAft>
                <a:spcPts val="0"/>
              </a:spcAft>
              <a:buClr>
                <a:srgbClr val="000000"/>
              </a:buClr>
              <a:buSzPts val="2200"/>
              <a:buFont typeface="Times New Roman"/>
              <a:buChar char="•"/>
            </a:pPr>
            <a:r>
              <a:rPr lang="en-US" sz="2200" b="1">
                <a:latin typeface="Times New Roman"/>
                <a:ea typeface="Times New Roman"/>
                <a:cs typeface="Times New Roman"/>
                <a:sym typeface="Times New Roman"/>
              </a:rPr>
              <a:t>An electrical bill is presented to the students </a:t>
            </a:r>
            <a:endParaRPr/>
          </a:p>
        </p:txBody>
      </p:sp>
      <p:sp>
        <p:nvSpPr>
          <p:cNvPr id="244" name="Google Shape;2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200" b="1">
                <a:latin typeface="Times New Roman"/>
                <a:ea typeface="Times New Roman"/>
                <a:cs typeface="Times New Roman"/>
                <a:sym typeface="Times New Roman"/>
              </a:rPr>
              <a:t>The teacher explains how to convert the data in the bill to power consumption (in watts)</a:t>
            </a:r>
            <a:endParaRPr/>
          </a:p>
        </p:txBody>
      </p:sp>
      <p:sp>
        <p:nvSpPr>
          <p:cNvPr id="250" name="Google Shape;2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200" b="1">
                <a:latin typeface="Times New Roman"/>
                <a:ea typeface="Times New Roman"/>
                <a:cs typeface="Times New Roman"/>
                <a:sym typeface="Times New Roman"/>
              </a:rPr>
              <a:t>The power generated by the sun is then overlapped in the slide in order to catch the attention of the students</a:t>
            </a:r>
            <a:endParaRPr/>
          </a:p>
        </p:txBody>
      </p:sp>
      <p:sp>
        <p:nvSpPr>
          <p:cNvPr id="259" name="Google Shape;2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200" b="1">
                <a:latin typeface="Times New Roman"/>
                <a:ea typeface="Times New Roman"/>
                <a:cs typeface="Times New Roman"/>
                <a:sym typeface="Times New Roman"/>
              </a:rPr>
              <a:t>How is the sun emitting such huge amount of energy?</a:t>
            </a:r>
            <a:endParaRPr sz="1400">
              <a:latin typeface="Arial"/>
              <a:ea typeface="Arial"/>
              <a:cs typeface="Arial"/>
              <a:sym typeface="Arial"/>
            </a:endParaRPr>
          </a:p>
          <a:p>
            <a:pPr marL="0" lvl="0" indent="0" algn="l" rtl="0">
              <a:lnSpc>
                <a:spcPct val="100000"/>
              </a:lnSpc>
              <a:spcBef>
                <a:spcPts val="1200"/>
              </a:spcBef>
              <a:spcAft>
                <a:spcPts val="0"/>
              </a:spcAft>
              <a:buNone/>
            </a:pPr>
            <a:r>
              <a:rPr lang="en-US" sz="2200" b="1">
                <a:latin typeface="Times New Roman"/>
                <a:ea typeface="Times New Roman"/>
                <a:cs typeface="Times New Roman"/>
                <a:sym typeface="Times New Roman"/>
              </a:rPr>
              <a:t>We are going to build some physical models to try to explain it</a:t>
            </a:r>
            <a:endParaRPr/>
          </a:p>
        </p:txBody>
      </p:sp>
      <p:sp>
        <p:nvSpPr>
          <p:cNvPr id="268" name="Google Shape;2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efault - Vertical Title and Text">
  <p:cSld name="Default - Vertical Title and Text">
    <p:spTree>
      <p:nvGrpSpPr>
        <p:cNvPr id="1" name="Shape 12"/>
        <p:cNvGrpSpPr/>
        <p:nvPr/>
      </p:nvGrpSpPr>
      <p:grpSpPr>
        <a:xfrm>
          <a:off x="0" y="0"/>
          <a:ext cx="0" cy="0"/>
          <a:chOff x="0" y="0"/>
          <a:chExt cx="0" cy="0"/>
        </a:xfrm>
      </p:grpSpPr>
      <p:sp>
        <p:nvSpPr>
          <p:cNvPr id="13" name="Google Shape;13;p33"/>
          <p:cNvSpPr txBox="1">
            <a:spLocks noGrp="1"/>
          </p:cNvSpPr>
          <p:nvPr>
            <p:ph type="title"/>
          </p:nvPr>
        </p:nvSpPr>
        <p:spPr>
          <a:xfrm>
            <a:off x="6629400" y="-1"/>
            <a:ext cx="2057400" cy="6400803"/>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200"/>
              <a:buFont typeface="Calibri"/>
              <a:buNone/>
              <a:defRPr sz="4200">
                <a:solidFill>
                  <a:srgbClr val="000000"/>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4" name="Google Shape;14;p33"/>
          <p:cNvSpPr txBox="1">
            <a:spLocks noGrp="1"/>
          </p:cNvSpPr>
          <p:nvPr>
            <p:ph type="body" idx="1"/>
          </p:nvPr>
        </p:nvSpPr>
        <p:spPr>
          <a:xfrm>
            <a:off x="457199" y="274637"/>
            <a:ext cx="6019802" cy="6583364"/>
          </a:xfrm>
          <a:prstGeom prst="rect">
            <a:avLst/>
          </a:prstGeom>
          <a:noFill/>
          <a:ln>
            <a:noFill/>
          </a:ln>
        </p:spPr>
        <p:txBody>
          <a:bodyPr spcFirstLastPara="1" wrap="square" lIns="45700" tIns="45700" rIns="45700" bIns="45700" anchor="t" anchorCtr="0">
            <a:noAutofit/>
          </a:bodyPr>
          <a:lstStyle>
            <a:lvl1pPr marL="457200" lvl="0"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1pPr>
            <a:lvl2pPr marL="914400" lvl="1"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2pPr>
            <a:lvl3pPr marL="1371600" lvl="2"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3pPr>
            <a:lvl4pPr marL="1828800" lvl="3"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4pPr>
            <a:lvl5pPr marL="2286000" lvl="4"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5" name="Google Shape;15;p33"/>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efault">
  <p:cSld name="Default 8">
    <p:bg>
      <p:bgPr>
        <a:solidFill>
          <a:srgbClr val="000080"/>
        </a:solidFill>
        <a:effectLst/>
      </p:bgPr>
    </p:bg>
    <p:spTree>
      <p:nvGrpSpPr>
        <p:cNvPr id="1" name="Shape 43"/>
        <p:cNvGrpSpPr/>
        <p:nvPr/>
      </p:nvGrpSpPr>
      <p:grpSpPr>
        <a:xfrm>
          <a:off x="0" y="0"/>
          <a:ext cx="0" cy="0"/>
          <a:chOff x="0" y="0"/>
          <a:chExt cx="0" cy="0"/>
        </a:xfrm>
      </p:grpSpPr>
      <p:sp>
        <p:nvSpPr>
          <p:cNvPr id="44" name="Google Shape;44;p42"/>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45" name="Google Shape;45;p42"/>
          <p:cNvSpPr txBox="1">
            <a:spLocks noGrp="1"/>
          </p:cNvSpPr>
          <p:nvPr>
            <p:ph type="title"/>
          </p:nvPr>
        </p:nvSpPr>
        <p:spPr>
          <a:xfrm>
            <a:off x="0" y="0"/>
            <a:ext cx="9144000" cy="6223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46" name="Google Shape;46;p42"/>
          <p:cNvSpPr txBox="1">
            <a:spLocks noGrp="1"/>
          </p:cNvSpPr>
          <p:nvPr>
            <p:ph type="body" idx="1"/>
          </p:nvPr>
        </p:nvSpPr>
        <p:spPr>
          <a:xfrm>
            <a:off x="0" y="762000"/>
            <a:ext cx="9144000" cy="60960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efault">
  <p:cSld name="Default 9">
    <p:bg>
      <p:bgPr>
        <a:solidFill>
          <a:srgbClr val="000080"/>
        </a:solidFill>
        <a:effectLst/>
      </p:bgPr>
    </p:bg>
    <p:spTree>
      <p:nvGrpSpPr>
        <p:cNvPr id="1" name="Shape 47"/>
        <p:cNvGrpSpPr/>
        <p:nvPr/>
      </p:nvGrpSpPr>
      <p:grpSpPr>
        <a:xfrm>
          <a:off x="0" y="0"/>
          <a:ext cx="0" cy="0"/>
          <a:chOff x="0" y="0"/>
          <a:chExt cx="0" cy="0"/>
        </a:xfrm>
      </p:grpSpPr>
      <p:sp>
        <p:nvSpPr>
          <p:cNvPr id="48" name="Google Shape;48;p43"/>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49" name="Google Shape;49;p43"/>
          <p:cNvSpPr txBox="1">
            <a:spLocks noGrp="1"/>
          </p:cNvSpPr>
          <p:nvPr>
            <p:ph type="title"/>
          </p:nvPr>
        </p:nvSpPr>
        <p:spPr>
          <a:xfrm>
            <a:off x="0" y="0"/>
            <a:ext cx="9144000" cy="6223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50" name="Google Shape;50;p43"/>
          <p:cNvSpPr txBox="1">
            <a:spLocks noGrp="1"/>
          </p:cNvSpPr>
          <p:nvPr>
            <p:ph type="body" idx="1"/>
          </p:nvPr>
        </p:nvSpPr>
        <p:spPr>
          <a:xfrm>
            <a:off x="0" y="762000"/>
            <a:ext cx="9144000" cy="60960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efault">
  <p:cSld name="Default 10">
    <p:bg>
      <p:bgPr>
        <a:solidFill>
          <a:srgbClr val="000080"/>
        </a:solidFill>
        <a:effectLst/>
      </p:bgPr>
    </p:bg>
    <p:spTree>
      <p:nvGrpSpPr>
        <p:cNvPr id="1" name="Shape 51"/>
        <p:cNvGrpSpPr/>
        <p:nvPr/>
      </p:nvGrpSpPr>
      <p:grpSpPr>
        <a:xfrm>
          <a:off x="0" y="0"/>
          <a:ext cx="0" cy="0"/>
          <a:chOff x="0" y="0"/>
          <a:chExt cx="0" cy="0"/>
        </a:xfrm>
      </p:grpSpPr>
      <p:sp>
        <p:nvSpPr>
          <p:cNvPr id="52" name="Google Shape;52;p44"/>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53" name="Google Shape;53;p44"/>
          <p:cNvSpPr txBox="1">
            <a:spLocks noGrp="1"/>
          </p:cNvSpPr>
          <p:nvPr>
            <p:ph type="body" idx="1"/>
          </p:nvPr>
        </p:nvSpPr>
        <p:spPr>
          <a:xfrm>
            <a:off x="0" y="0"/>
            <a:ext cx="9144000" cy="61722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efault">
  <p:cSld name="Default 11">
    <p:bg>
      <p:bgPr>
        <a:solidFill>
          <a:srgbClr val="000080"/>
        </a:solidFill>
        <a:effectLst/>
      </p:bgPr>
    </p:bg>
    <p:spTree>
      <p:nvGrpSpPr>
        <p:cNvPr id="1" name="Shape 54"/>
        <p:cNvGrpSpPr/>
        <p:nvPr/>
      </p:nvGrpSpPr>
      <p:grpSpPr>
        <a:xfrm>
          <a:off x="0" y="0"/>
          <a:ext cx="0" cy="0"/>
          <a:chOff x="0" y="0"/>
          <a:chExt cx="0" cy="0"/>
        </a:xfrm>
      </p:grpSpPr>
      <p:sp>
        <p:nvSpPr>
          <p:cNvPr id="55" name="Google Shape;55;p45"/>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56" name="Google Shape;56;p45"/>
          <p:cNvSpPr txBox="1">
            <a:spLocks noGrp="1"/>
          </p:cNvSpPr>
          <p:nvPr>
            <p:ph type="title"/>
          </p:nvPr>
        </p:nvSpPr>
        <p:spPr>
          <a:xfrm>
            <a:off x="0" y="0"/>
            <a:ext cx="9144000" cy="6223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57" name="Google Shape;57;p45"/>
          <p:cNvSpPr txBox="1">
            <a:spLocks noGrp="1"/>
          </p:cNvSpPr>
          <p:nvPr>
            <p:ph type="body" idx="1"/>
          </p:nvPr>
        </p:nvSpPr>
        <p:spPr>
          <a:xfrm>
            <a:off x="-1" y="762000"/>
            <a:ext cx="4487335" cy="60960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efault">
  <p:cSld name="Default 12">
    <p:bg>
      <p:bgPr>
        <a:solidFill>
          <a:srgbClr val="000080"/>
        </a:solidFill>
        <a:effectLst/>
      </p:bgPr>
    </p:bg>
    <p:spTree>
      <p:nvGrpSpPr>
        <p:cNvPr id="1" name="Shape 58"/>
        <p:cNvGrpSpPr/>
        <p:nvPr/>
      </p:nvGrpSpPr>
      <p:grpSpPr>
        <a:xfrm>
          <a:off x="0" y="0"/>
          <a:ext cx="0" cy="0"/>
          <a:chOff x="0" y="0"/>
          <a:chExt cx="0" cy="0"/>
        </a:xfrm>
      </p:grpSpPr>
      <p:sp>
        <p:nvSpPr>
          <p:cNvPr id="59" name="Google Shape;59;p46"/>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0" name="Google Shape;60;p46"/>
          <p:cNvSpPr txBox="1">
            <a:spLocks noGrp="1"/>
          </p:cNvSpPr>
          <p:nvPr>
            <p:ph type="title"/>
          </p:nvPr>
        </p:nvSpPr>
        <p:spPr>
          <a:xfrm>
            <a:off x="0" y="0"/>
            <a:ext cx="9144000" cy="6223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61" name="Google Shape;61;p46"/>
          <p:cNvSpPr txBox="1">
            <a:spLocks noGrp="1"/>
          </p:cNvSpPr>
          <p:nvPr>
            <p:ph type="body" idx="1"/>
          </p:nvPr>
        </p:nvSpPr>
        <p:spPr>
          <a:xfrm>
            <a:off x="-1" y="762000"/>
            <a:ext cx="4487335" cy="60960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efault">
  <p:cSld name="Default 13">
    <p:bg>
      <p:bgPr>
        <a:solidFill>
          <a:srgbClr val="000080"/>
        </a:solidFill>
        <a:effectLst/>
      </p:bgPr>
    </p:bg>
    <p:spTree>
      <p:nvGrpSpPr>
        <p:cNvPr id="1" name="Shape 62"/>
        <p:cNvGrpSpPr/>
        <p:nvPr/>
      </p:nvGrpSpPr>
      <p:grpSpPr>
        <a:xfrm>
          <a:off x="0" y="0"/>
          <a:ext cx="0" cy="0"/>
          <a:chOff x="0" y="0"/>
          <a:chExt cx="0" cy="0"/>
        </a:xfrm>
      </p:grpSpPr>
      <p:sp>
        <p:nvSpPr>
          <p:cNvPr id="63" name="Google Shape;63;p47"/>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4" name="Google Shape;64;p47"/>
          <p:cNvSpPr txBox="1">
            <a:spLocks noGrp="1"/>
          </p:cNvSpPr>
          <p:nvPr>
            <p:ph type="title"/>
          </p:nvPr>
        </p:nvSpPr>
        <p:spPr>
          <a:xfrm>
            <a:off x="0" y="0"/>
            <a:ext cx="9144000" cy="6223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65" name="Google Shape;65;p47"/>
          <p:cNvSpPr txBox="1">
            <a:spLocks noGrp="1"/>
          </p:cNvSpPr>
          <p:nvPr>
            <p:ph type="body" idx="1"/>
          </p:nvPr>
        </p:nvSpPr>
        <p:spPr>
          <a:xfrm>
            <a:off x="-1" y="762000"/>
            <a:ext cx="4487335" cy="6096000"/>
          </a:xfrm>
          <a:prstGeom prst="rect">
            <a:avLst/>
          </a:prstGeom>
          <a:noFill/>
          <a:ln>
            <a:noFill/>
          </a:ln>
        </p:spPr>
        <p:txBody>
          <a:bodyPr spcFirstLastPara="1" wrap="square" lIns="45700" tIns="45700" rIns="45700" bIns="45700" anchor="t" anchorCtr="0">
            <a:noAutofit/>
          </a:bodyPr>
          <a:lstStyle>
            <a:lvl1pPr marL="457200" lvl="0" indent="-472440"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1pPr>
            <a:lvl2pPr marL="914400" lvl="1"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2pPr>
            <a:lvl3pPr marL="1371600" lvl="2" indent="-472439" algn="l">
              <a:lnSpc>
                <a:spcPct val="100000"/>
              </a:lnSpc>
              <a:spcBef>
                <a:spcPts val="700"/>
              </a:spcBef>
              <a:spcAft>
                <a:spcPts val="0"/>
              </a:spcAft>
              <a:buClr>
                <a:srgbClr val="FFFFFF"/>
              </a:buClr>
              <a:buSzPts val="3840"/>
              <a:buFont typeface="Short Stack"/>
              <a:buChar char="•"/>
              <a:defRPr>
                <a:latin typeface="Short Stack"/>
                <a:ea typeface="Short Stack"/>
                <a:cs typeface="Short Stack"/>
                <a:sym typeface="Short Stack"/>
              </a:defRPr>
            </a:lvl3pPr>
            <a:lvl4pPr marL="1828800" lvl="3" indent="-431800" algn="l">
              <a:lnSpc>
                <a:spcPct val="100000"/>
              </a:lnSpc>
              <a:spcBef>
                <a:spcPts val="700"/>
              </a:spcBef>
              <a:spcAft>
                <a:spcPts val="0"/>
              </a:spcAft>
              <a:buClr>
                <a:srgbClr val="FFFFFF"/>
              </a:buClr>
              <a:buSzPts val="3200"/>
              <a:buFont typeface="Short Stack"/>
              <a:buChar char="–"/>
              <a:defRPr>
                <a:latin typeface="Short Stack"/>
                <a:ea typeface="Short Stack"/>
                <a:cs typeface="Short Stack"/>
                <a:sym typeface="Short Stack"/>
              </a:defRPr>
            </a:lvl4pPr>
            <a:lvl5pPr marL="2286000" lvl="4" indent="-391160" algn="l">
              <a:lnSpc>
                <a:spcPct val="100000"/>
              </a:lnSpc>
              <a:spcBef>
                <a:spcPts val="700"/>
              </a:spcBef>
              <a:spcAft>
                <a:spcPts val="0"/>
              </a:spcAft>
              <a:buClr>
                <a:srgbClr val="FFFFFF"/>
              </a:buClr>
              <a:buSzPts val="2560"/>
              <a:buFont typeface="Short Stack"/>
              <a:buChar char="❖"/>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efault">
  <p:cSld name="Default 14">
    <p:bg>
      <p:bgPr>
        <a:gradFill>
          <a:gsLst>
            <a:gs pos="0">
              <a:srgbClr val="000000"/>
            </a:gs>
            <a:gs pos="100000">
              <a:srgbClr val="765E2F"/>
            </a:gs>
          </a:gsLst>
          <a:lin ang="16200000" scaled="0"/>
        </a:gradFill>
        <a:effectLst/>
      </p:bgPr>
    </p:bg>
    <p:spTree>
      <p:nvGrpSpPr>
        <p:cNvPr id="1" name="Shape 66"/>
        <p:cNvGrpSpPr/>
        <p:nvPr/>
      </p:nvGrpSpPr>
      <p:grpSpPr>
        <a:xfrm>
          <a:off x="0" y="0"/>
          <a:ext cx="0" cy="0"/>
          <a:chOff x="0" y="0"/>
          <a:chExt cx="0" cy="0"/>
        </a:xfrm>
      </p:grpSpPr>
      <p:grpSp>
        <p:nvGrpSpPr>
          <p:cNvPr id="67" name="Google Shape;67;p48"/>
          <p:cNvGrpSpPr/>
          <p:nvPr/>
        </p:nvGrpSpPr>
        <p:grpSpPr>
          <a:xfrm>
            <a:off x="228600" y="228598"/>
            <a:ext cx="8686800" cy="6400804"/>
            <a:chOff x="0" y="-1"/>
            <a:chExt cx="8686800" cy="6400802"/>
          </a:xfrm>
        </p:grpSpPr>
        <p:sp>
          <p:nvSpPr>
            <p:cNvPr id="68" name="Google Shape;68;p48"/>
            <p:cNvSpPr/>
            <p:nvPr/>
          </p:nvSpPr>
          <p:spPr>
            <a:xfrm>
              <a:off x="0" y="-1"/>
              <a:ext cx="8686800" cy="6400802"/>
            </a:xfrm>
            <a:prstGeom prst="rect">
              <a:avLst/>
            </a:prstGeom>
            <a:solidFill>
              <a:srgbClr val="000000"/>
            </a:solidFill>
            <a:ln w="44450"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69" name="Google Shape;69;p48"/>
            <p:cNvSpPr/>
            <p:nvPr/>
          </p:nvSpPr>
          <p:spPr>
            <a:xfrm>
              <a:off x="77787" y="83771"/>
              <a:ext cx="8529638" cy="6214453"/>
            </a:xfrm>
            <a:prstGeom prst="rect">
              <a:avLst/>
            </a:prstGeom>
            <a:solidFill>
              <a:srgbClr val="000000"/>
            </a:solidFill>
            <a:ln w="9525"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cxnSp>
          <p:nvCxnSpPr>
            <p:cNvPr id="70" name="Google Shape;70;p48"/>
            <p:cNvCxnSpPr/>
            <p:nvPr/>
          </p:nvCxnSpPr>
          <p:spPr>
            <a:xfrm>
              <a:off x="304800" y="1620715"/>
              <a:ext cx="8153400" cy="1"/>
            </a:xfrm>
            <a:prstGeom prst="straightConnector1">
              <a:avLst/>
            </a:prstGeom>
            <a:noFill/>
            <a:ln w="12700" cap="flat" cmpd="sng">
              <a:solidFill>
                <a:srgbClr val="FF3300"/>
              </a:solidFill>
              <a:prstDash val="solid"/>
              <a:round/>
              <a:headEnd type="none" w="sm" len="sm"/>
              <a:tailEnd type="none" w="sm" len="sm"/>
            </a:ln>
          </p:spPr>
        </p:cxnSp>
      </p:grpSp>
      <p:sp>
        <p:nvSpPr>
          <p:cNvPr id="71" name="Google Shape;71;p48"/>
          <p:cNvSpPr txBox="1">
            <a:spLocks noGrp="1"/>
          </p:cNvSpPr>
          <p:nvPr>
            <p:ph type="sldNum" idx="12"/>
          </p:nvPr>
        </p:nvSpPr>
        <p:spPr>
          <a:xfrm>
            <a:off x="6781800" y="6478614"/>
            <a:ext cx="1905000" cy="226986"/>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efault">
  <p:cSld name="Default 15">
    <p:bg>
      <p:bgPr>
        <a:gradFill>
          <a:gsLst>
            <a:gs pos="0">
              <a:srgbClr val="000000"/>
            </a:gs>
            <a:gs pos="100000">
              <a:srgbClr val="765E2F"/>
            </a:gs>
          </a:gsLst>
          <a:lin ang="16200000" scaled="0"/>
        </a:gradFill>
        <a:effectLst/>
      </p:bgPr>
    </p:bg>
    <p:spTree>
      <p:nvGrpSpPr>
        <p:cNvPr id="1" name="Shape 72"/>
        <p:cNvGrpSpPr/>
        <p:nvPr/>
      </p:nvGrpSpPr>
      <p:grpSpPr>
        <a:xfrm>
          <a:off x="0" y="0"/>
          <a:ext cx="0" cy="0"/>
          <a:chOff x="0" y="0"/>
          <a:chExt cx="0" cy="0"/>
        </a:xfrm>
      </p:grpSpPr>
      <p:grpSp>
        <p:nvGrpSpPr>
          <p:cNvPr id="73" name="Google Shape;73;p49"/>
          <p:cNvGrpSpPr/>
          <p:nvPr/>
        </p:nvGrpSpPr>
        <p:grpSpPr>
          <a:xfrm>
            <a:off x="228600" y="228598"/>
            <a:ext cx="8686800" cy="6400804"/>
            <a:chOff x="0" y="-1"/>
            <a:chExt cx="8686800" cy="6400802"/>
          </a:xfrm>
        </p:grpSpPr>
        <p:sp>
          <p:nvSpPr>
            <p:cNvPr id="74" name="Google Shape;74;p49"/>
            <p:cNvSpPr/>
            <p:nvPr/>
          </p:nvSpPr>
          <p:spPr>
            <a:xfrm>
              <a:off x="0" y="-1"/>
              <a:ext cx="8686800" cy="6400802"/>
            </a:xfrm>
            <a:prstGeom prst="rect">
              <a:avLst/>
            </a:prstGeom>
            <a:solidFill>
              <a:srgbClr val="000000"/>
            </a:solidFill>
            <a:ln w="44450"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75" name="Google Shape;75;p49"/>
            <p:cNvSpPr/>
            <p:nvPr/>
          </p:nvSpPr>
          <p:spPr>
            <a:xfrm>
              <a:off x="77787" y="83771"/>
              <a:ext cx="8529638" cy="6214453"/>
            </a:xfrm>
            <a:prstGeom prst="rect">
              <a:avLst/>
            </a:prstGeom>
            <a:solidFill>
              <a:srgbClr val="000000"/>
            </a:solidFill>
            <a:ln w="9525"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cxnSp>
          <p:nvCxnSpPr>
            <p:cNvPr id="76" name="Google Shape;76;p49"/>
            <p:cNvCxnSpPr/>
            <p:nvPr/>
          </p:nvCxnSpPr>
          <p:spPr>
            <a:xfrm>
              <a:off x="304800" y="1620715"/>
              <a:ext cx="8153400" cy="1"/>
            </a:xfrm>
            <a:prstGeom prst="straightConnector1">
              <a:avLst/>
            </a:prstGeom>
            <a:noFill/>
            <a:ln w="12700" cap="flat" cmpd="sng">
              <a:solidFill>
                <a:srgbClr val="FF3300"/>
              </a:solidFill>
              <a:prstDash val="solid"/>
              <a:round/>
              <a:headEnd type="none" w="sm" len="sm"/>
              <a:tailEnd type="none" w="sm" len="sm"/>
            </a:ln>
          </p:spPr>
        </p:cxnSp>
      </p:grpSp>
      <p:sp>
        <p:nvSpPr>
          <p:cNvPr id="77" name="Google Shape;77;p49"/>
          <p:cNvSpPr txBox="1">
            <a:spLocks noGrp="1"/>
          </p:cNvSpPr>
          <p:nvPr>
            <p:ph type="sldNum" idx="12"/>
          </p:nvPr>
        </p:nvSpPr>
        <p:spPr>
          <a:xfrm>
            <a:off x="6781800" y="6478614"/>
            <a:ext cx="1905000" cy="226986"/>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
        <p:nvSpPr>
          <p:cNvPr id="78" name="Google Shape;78;p49"/>
          <p:cNvSpPr txBox="1">
            <a:spLocks noGrp="1"/>
          </p:cNvSpPr>
          <p:nvPr>
            <p:ph type="title"/>
          </p:nvPr>
        </p:nvSpPr>
        <p:spPr>
          <a:xfrm>
            <a:off x="533400" y="0"/>
            <a:ext cx="8153400" cy="1616075"/>
          </a:xfrm>
          <a:prstGeom prst="rect">
            <a:avLst/>
          </a:prstGeom>
          <a:noFill/>
          <a:ln>
            <a:noFill/>
          </a:ln>
        </p:spPr>
        <p:txBody>
          <a:bodyPr spcFirstLastPara="1" wrap="square" lIns="45700" tIns="45700" rIns="45700" bIns="45700" anchor="b" anchorCtr="0">
            <a:noAutofit/>
          </a:bodyPr>
          <a:lstStyle>
            <a:lvl1pPr lvl="0" algn="l">
              <a:lnSpc>
                <a:spcPct val="80000"/>
              </a:lnSpc>
              <a:spcBef>
                <a:spcPts val="0"/>
              </a:spcBef>
              <a:spcAft>
                <a:spcPts val="0"/>
              </a:spcAft>
              <a:buClr>
                <a:srgbClr val="FFFFFF"/>
              </a:buClr>
              <a:buSzPts val="4400"/>
              <a:buFont typeface="Times New Roman"/>
              <a:buNone/>
              <a:defRPr>
                <a:solidFill>
                  <a:srgbClr val="FFFFFF"/>
                </a:solidFill>
                <a:latin typeface="Times New Roman"/>
                <a:ea typeface="Times New Roman"/>
                <a:cs typeface="Times New Roman"/>
                <a:sym typeface="Times New Roman"/>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79" name="Google Shape;79;p49"/>
          <p:cNvSpPr txBox="1">
            <a:spLocks noGrp="1"/>
          </p:cNvSpPr>
          <p:nvPr>
            <p:ph type="body" idx="1"/>
          </p:nvPr>
        </p:nvSpPr>
        <p:spPr>
          <a:xfrm>
            <a:off x="533400" y="1828800"/>
            <a:ext cx="8153400" cy="5029200"/>
          </a:xfrm>
          <a:prstGeom prst="rect">
            <a:avLst/>
          </a:prstGeom>
          <a:noFill/>
          <a:ln>
            <a:noFill/>
          </a:ln>
        </p:spPr>
        <p:txBody>
          <a:bodyPr spcFirstLastPara="1" wrap="square" lIns="45700" tIns="45700" rIns="45700" bIns="45700" anchor="t" anchorCtr="0">
            <a:noAutofit/>
          </a:bodyPr>
          <a:lstStyle>
            <a:lvl1pPr marL="457200" lvl="0" indent="-376237" algn="l">
              <a:lnSpc>
                <a:spcPct val="100000"/>
              </a:lnSpc>
              <a:spcBef>
                <a:spcPts val="700"/>
              </a:spcBef>
              <a:spcAft>
                <a:spcPts val="0"/>
              </a:spcAft>
              <a:buClr>
                <a:srgbClr val="990000"/>
              </a:buClr>
              <a:buSzPts val="2325"/>
              <a:buChar char="▪"/>
              <a:defRPr sz="3100">
                <a:latin typeface="Arial"/>
                <a:ea typeface="Arial"/>
                <a:cs typeface="Arial"/>
                <a:sym typeface="Arial"/>
              </a:defRPr>
            </a:lvl1pPr>
            <a:lvl2pPr marL="914400" lvl="1" indent="-356552" algn="l">
              <a:lnSpc>
                <a:spcPct val="100000"/>
              </a:lnSpc>
              <a:spcBef>
                <a:spcPts val="700"/>
              </a:spcBef>
              <a:spcAft>
                <a:spcPts val="0"/>
              </a:spcAft>
              <a:buClr>
                <a:srgbClr val="990000"/>
              </a:buClr>
              <a:buSzPts val="2015"/>
              <a:buChar char="■"/>
              <a:defRPr sz="3100">
                <a:latin typeface="Arial"/>
                <a:ea typeface="Arial"/>
                <a:cs typeface="Arial"/>
                <a:sym typeface="Arial"/>
              </a:defRPr>
            </a:lvl2pPr>
            <a:lvl3pPr marL="1371600" lvl="2" indent="-336867" algn="l">
              <a:lnSpc>
                <a:spcPct val="100000"/>
              </a:lnSpc>
              <a:spcBef>
                <a:spcPts val="700"/>
              </a:spcBef>
              <a:spcAft>
                <a:spcPts val="0"/>
              </a:spcAft>
              <a:buClr>
                <a:srgbClr val="990000"/>
              </a:buClr>
              <a:buSzPts val="1705"/>
              <a:buChar char="■"/>
              <a:defRPr sz="3100">
                <a:latin typeface="Arial"/>
                <a:ea typeface="Arial"/>
                <a:cs typeface="Arial"/>
                <a:sym typeface="Arial"/>
              </a:defRPr>
            </a:lvl3pPr>
            <a:lvl4pPr marL="1828800" lvl="3" indent="-425450" algn="l">
              <a:lnSpc>
                <a:spcPct val="100000"/>
              </a:lnSpc>
              <a:spcBef>
                <a:spcPts val="700"/>
              </a:spcBef>
              <a:spcAft>
                <a:spcPts val="0"/>
              </a:spcAft>
              <a:buClr>
                <a:srgbClr val="990000"/>
              </a:buClr>
              <a:buSzPts val="3100"/>
              <a:buChar char="▪"/>
              <a:defRPr sz="3100">
                <a:latin typeface="Arial"/>
                <a:ea typeface="Arial"/>
                <a:cs typeface="Arial"/>
                <a:sym typeface="Arial"/>
              </a:defRPr>
            </a:lvl4pPr>
            <a:lvl5pPr marL="2286000" lvl="4" indent="-395922" algn="l">
              <a:lnSpc>
                <a:spcPct val="100000"/>
              </a:lnSpc>
              <a:spcBef>
                <a:spcPts val="700"/>
              </a:spcBef>
              <a:spcAft>
                <a:spcPts val="0"/>
              </a:spcAft>
              <a:buClr>
                <a:srgbClr val="990000"/>
              </a:buClr>
              <a:buSzPts val="2635"/>
              <a:buChar char="▪"/>
              <a:defRPr sz="3100">
                <a:latin typeface="Arial"/>
                <a:ea typeface="Arial"/>
                <a:cs typeface="Arial"/>
                <a:sym typeface="Arial"/>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efault">
  <p:cSld name="Default 16">
    <p:bg>
      <p:bgPr>
        <a:gradFill>
          <a:gsLst>
            <a:gs pos="0">
              <a:srgbClr val="000000"/>
            </a:gs>
            <a:gs pos="100000">
              <a:srgbClr val="765E2F"/>
            </a:gs>
          </a:gsLst>
          <a:lin ang="16200000" scaled="0"/>
        </a:gradFill>
        <a:effectLst/>
      </p:bgPr>
    </p:bg>
    <p:spTree>
      <p:nvGrpSpPr>
        <p:cNvPr id="1" name="Shape 80"/>
        <p:cNvGrpSpPr/>
        <p:nvPr/>
      </p:nvGrpSpPr>
      <p:grpSpPr>
        <a:xfrm>
          <a:off x="0" y="0"/>
          <a:ext cx="0" cy="0"/>
          <a:chOff x="0" y="0"/>
          <a:chExt cx="0" cy="0"/>
        </a:xfrm>
      </p:grpSpPr>
      <p:grpSp>
        <p:nvGrpSpPr>
          <p:cNvPr id="81" name="Google Shape;81;p50"/>
          <p:cNvGrpSpPr/>
          <p:nvPr/>
        </p:nvGrpSpPr>
        <p:grpSpPr>
          <a:xfrm>
            <a:off x="381000" y="457200"/>
            <a:ext cx="8397875" cy="5562600"/>
            <a:chOff x="0" y="0"/>
            <a:chExt cx="8397875" cy="5562600"/>
          </a:xfrm>
        </p:grpSpPr>
        <p:sp>
          <p:nvSpPr>
            <p:cNvPr id="82" name="Google Shape;82;p50"/>
            <p:cNvSpPr/>
            <p:nvPr/>
          </p:nvSpPr>
          <p:spPr>
            <a:xfrm>
              <a:off x="0" y="0"/>
              <a:ext cx="8397875" cy="5562600"/>
            </a:xfrm>
            <a:prstGeom prst="rect">
              <a:avLst/>
            </a:prstGeom>
            <a:solidFill>
              <a:srgbClr val="000000"/>
            </a:solidFill>
            <a:ln w="50800"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83" name="Google Shape;83;p50"/>
            <p:cNvSpPr/>
            <p:nvPr/>
          </p:nvSpPr>
          <p:spPr>
            <a:xfrm>
              <a:off x="71437" y="76200"/>
              <a:ext cx="8229601" cy="5410200"/>
            </a:xfrm>
            <a:prstGeom prst="rect">
              <a:avLst/>
            </a:prstGeom>
            <a:noFill/>
            <a:ln w="9525"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cxnSp>
          <p:nvCxnSpPr>
            <p:cNvPr id="84" name="Google Shape;84;p50"/>
            <p:cNvCxnSpPr/>
            <p:nvPr/>
          </p:nvCxnSpPr>
          <p:spPr>
            <a:xfrm>
              <a:off x="533400" y="3124200"/>
              <a:ext cx="7315200" cy="0"/>
            </a:xfrm>
            <a:prstGeom prst="straightConnector1">
              <a:avLst/>
            </a:prstGeom>
            <a:noFill/>
            <a:ln w="19050" cap="flat" cmpd="sng">
              <a:solidFill>
                <a:srgbClr val="990000"/>
              </a:solidFill>
              <a:prstDash val="solid"/>
              <a:round/>
              <a:headEnd type="none" w="sm" len="sm"/>
              <a:tailEnd type="none" w="sm" len="sm"/>
            </a:ln>
          </p:spPr>
        </p:cxnSp>
      </p:grpSp>
      <p:sp>
        <p:nvSpPr>
          <p:cNvPr id="85" name="Google Shape;85;p50"/>
          <p:cNvSpPr txBox="1">
            <a:spLocks noGrp="1"/>
          </p:cNvSpPr>
          <p:nvPr>
            <p:ph type="title"/>
          </p:nvPr>
        </p:nvSpPr>
        <p:spPr>
          <a:xfrm>
            <a:off x="1219200" y="0"/>
            <a:ext cx="6781800" cy="3397250"/>
          </a:xfrm>
          <a:prstGeom prst="rect">
            <a:avLst/>
          </a:prstGeom>
          <a:noFill/>
          <a:ln>
            <a:noFill/>
          </a:ln>
        </p:spPr>
        <p:txBody>
          <a:bodyPr spcFirstLastPara="1" wrap="square" lIns="45700" tIns="45700" rIns="45700" bIns="45700" anchor="b" anchorCtr="0">
            <a:noAutofit/>
          </a:bodyPr>
          <a:lstStyle>
            <a:lvl1pPr lvl="0" algn="ctr">
              <a:lnSpc>
                <a:spcPct val="80000"/>
              </a:lnSpc>
              <a:spcBef>
                <a:spcPts val="0"/>
              </a:spcBef>
              <a:spcAft>
                <a:spcPts val="0"/>
              </a:spcAft>
              <a:buClr>
                <a:srgbClr val="FFFFFF"/>
              </a:buClr>
              <a:buSzPts val="6200"/>
              <a:buFont typeface="Times New Roman"/>
              <a:buNone/>
              <a:defRPr sz="6200">
                <a:solidFill>
                  <a:srgbClr val="FFFFFF"/>
                </a:solidFill>
                <a:latin typeface="Times New Roman"/>
                <a:ea typeface="Times New Roman"/>
                <a:cs typeface="Times New Roman"/>
                <a:sym typeface="Times New Roman"/>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86" name="Google Shape;86;p50"/>
          <p:cNvSpPr txBox="1">
            <a:spLocks noGrp="1"/>
          </p:cNvSpPr>
          <p:nvPr>
            <p:ph type="body" idx="1"/>
          </p:nvPr>
        </p:nvSpPr>
        <p:spPr>
          <a:xfrm>
            <a:off x="1371600" y="3733800"/>
            <a:ext cx="6400800" cy="31242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FFFFFF"/>
              </a:buClr>
              <a:buSzPts val="3000"/>
              <a:buFont typeface="Arial"/>
              <a:buNone/>
              <a:defRPr sz="3000">
                <a:latin typeface="Arial"/>
                <a:ea typeface="Arial"/>
                <a:cs typeface="Arial"/>
                <a:sym typeface="Arial"/>
              </a:defRPr>
            </a:lvl1pPr>
            <a:lvl2pPr marL="914400" lvl="1" indent="-228600" algn="ctr">
              <a:lnSpc>
                <a:spcPct val="100000"/>
              </a:lnSpc>
              <a:spcBef>
                <a:spcPts val="700"/>
              </a:spcBef>
              <a:spcAft>
                <a:spcPts val="0"/>
              </a:spcAft>
              <a:buClr>
                <a:srgbClr val="FFFFFF"/>
              </a:buClr>
              <a:buSzPts val="3000"/>
              <a:buFont typeface="Arial"/>
              <a:buNone/>
              <a:defRPr sz="3000">
                <a:latin typeface="Arial"/>
                <a:ea typeface="Arial"/>
                <a:cs typeface="Arial"/>
                <a:sym typeface="Arial"/>
              </a:defRPr>
            </a:lvl2pPr>
            <a:lvl3pPr marL="1371600" lvl="2" indent="-228600" algn="ctr">
              <a:lnSpc>
                <a:spcPct val="100000"/>
              </a:lnSpc>
              <a:spcBef>
                <a:spcPts val="700"/>
              </a:spcBef>
              <a:spcAft>
                <a:spcPts val="0"/>
              </a:spcAft>
              <a:buClr>
                <a:srgbClr val="FFFFFF"/>
              </a:buClr>
              <a:buSzPts val="3000"/>
              <a:buFont typeface="Arial"/>
              <a:buNone/>
              <a:defRPr sz="3000">
                <a:latin typeface="Arial"/>
                <a:ea typeface="Arial"/>
                <a:cs typeface="Arial"/>
                <a:sym typeface="Arial"/>
              </a:defRPr>
            </a:lvl3pPr>
            <a:lvl4pPr marL="1828800" lvl="3" indent="-228600" algn="ctr">
              <a:lnSpc>
                <a:spcPct val="100000"/>
              </a:lnSpc>
              <a:spcBef>
                <a:spcPts val="700"/>
              </a:spcBef>
              <a:spcAft>
                <a:spcPts val="0"/>
              </a:spcAft>
              <a:buClr>
                <a:srgbClr val="FFFFFF"/>
              </a:buClr>
              <a:buSzPts val="3000"/>
              <a:buFont typeface="Arial"/>
              <a:buNone/>
              <a:defRPr sz="3000">
                <a:latin typeface="Arial"/>
                <a:ea typeface="Arial"/>
                <a:cs typeface="Arial"/>
                <a:sym typeface="Arial"/>
              </a:defRPr>
            </a:lvl4pPr>
            <a:lvl5pPr marL="2286000" lvl="4" indent="-228600" algn="ctr">
              <a:lnSpc>
                <a:spcPct val="100000"/>
              </a:lnSpc>
              <a:spcBef>
                <a:spcPts val="700"/>
              </a:spcBef>
              <a:spcAft>
                <a:spcPts val="0"/>
              </a:spcAft>
              <a:buClr>
                <a:srgbClr val="FFFFFF"/>
              </a:buClr>
              <a:buSzPts val="3000"/>
              <a:buFont typeface="Arial"/>
              <a:buNone/>
              <a:defRPr sz="3000">
                <a:latin typeface="Arial"/>
                <a:ea typeface="Arial"/>
                <a:cs typeface="Arial"/>
                <a:sym typeface="Arial"/>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87" name="Google Shape;87;p50"/>
          <p:cNvSpPr txBox="1">
            <a:spLocks noGrp="1"/>
          </p:cNvSpPr>
          <p:nvPr>
            <p:ph type="sldNum" idx="12"/>
          </p:nvPr>
        </p:nvSpPr>
        <p:spPr>
          <a:xfrm>
            <a:off x="6788150" y="6488139"/>
            <a:ext cx="1905000" cy="226986"/>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efault">
  <p:cSld name="Default 17">
    <p:bg>
      <p:bgPr>
        <a:gradFill>
          <a:gsLst>
            <a:gs pos="0">
              <a:srgbClr val="000000"/>
            </a:gs>
            <a:gs pos="100000">
              <a:srgbClr val="765E2F"/>
            </a:gs>
          </a:gsLst>
          <a:lin ang="16200000" scaled="0"/>
        </a:gradFill>
        <a:effectLst/>
      </p:bgPr>
    </p:bg>
    <p:spTree>
      <p:nvGrpSpPr>
        <p:cNvPr id="1" name="Shape 88"/>
        <p:cNvGrpSpPr/>
        <p:nvPr/>
      </p:nvGrpSpPr>
      <p:grpSpPr>
        <a:xfrm>
          <a:off x="0" y="0"/>
          <a:ext cx="0" cy="0"/>
          <a:chOff x="0" y="0"/>
          <a:chExt cx="0" cy="0"/>
        </a:xfrm>
      </p:grpSpPr>
      <p:grpSp>
        <p:nvGrpSpPr>
          <p:cNvPr id="89" name="Google Shape;89;p51"/>
          <p:cNvGrpSpPr/>
          <p:nvPr/>
        </p:nvGrpSpPr>
        <p:grpSpPr>
          <a:xfrm>
            <a:off x="228600" y="228598"/>
            <a:ext cx="8686800" cy="6400804"/>
            <a:chOff x="0" y="-1"/>
            <a:chExt cx="8686800" cy="6400802"/>
          </a:xfrm>
        </p:grpSpPr>
        <p:sp>
          <p:nvSpPr>
            <p:cNvPr id="90" name="Google Shape;90;p51"/>
            <p:cNvSpPr/>
            <p:nvPr/>
          </p:nvSpPr>
          <p:spPr>
            <a:xfrm>
              <a:off x="0" y="-1"/>
              <a:ext cx="8686800" cy="6400802"/>
            </a:xfrm>
            <a:prstGeom prst="rect">
              <a:avLst/>
            </a:prstGeom>
            <a:solidFill>
              <a:srgbClr val="000000"/>
            </a:solidFill>
            <a:ln w="44450"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91" name="Google Shape;91;p51"/>
            <p:cNvSpPr/>
            <p:nvPr/>
          </p:nvSpPr>
          <p:spPr>
            <a:xfrm>
              <a:off x="77787" y="83771"/>
              <a:ext cx="8529638" cy="6214453"/>
            </a:xfrm>
            <a:prstGeom prst="rect">
              <a:avLst/>
            </a:prstGeom>
            <a:solidFill>
              <a:srgbClr val="000000"/>
            </a:solidFill>
            <a:ln w="9525"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cxnSp>
          <p:nvCxnSpPr>
            <p:cNvPr id="92" name="Google Shape;92;p51"/>
            <p:cNvCxnSpPr/>
            <p:nvPr/>
          </p:nvCxnSpPr>
          <p:spPr>
            <a:xfrm>
              <a:off x="304800" y="1620715"/>
              <a:ext cx="8153400" cy="1"/>
            </a:xfrm>
            <a:prstGeom prst="straightConnector1">
              <a:avLst/>
            </a:prstGeom>
            <a:noFill/>
            <a:ln w="12700" cap="flat" cmpd="sng">
              <a:solidFill>
                <a:srgbClr val="FF3300"/>
              </a:solidFill>
              <a:prstDash val="solid"/>
              <a:round/>
              <a:headEnd type="none" w="sm" len="sm"/>
              <a:tailEnd type="none" w="sm" len="sm"/>
            </a:ln>
          </p:spPr>
        </p:cxnSp>
      </p:grpSp>
      <p:sp>
        <p:nvSpPr>
          <p:cNvPr id="93" name="Google Shape;93;p51"/>
          <p:cNvSpPr txBox="1">
            <a:spLocks noGrp="1"/>
          </p:cNvSpPr>
          <p:nvPr>
            <p:ph type="sldNum" idx="12"/>
          </p:nvPr>
        </p:nvSpPr>
        <p:spPr>
          <a:xfrm>
            <a:off x="6781800" y="6478614"/>
            <a:ext cx="1905000" cy="226986"/>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
        <p:nvSpPr>
          <p:cNvPr id="94" name="Google Shape;94;p51"/>
          <p:cNvSpPr txBox="1">
            <a:spLocks noGrp="1"/>
          </p:cNvSpPr>
          <p:nvPr>
            <p:ph type="title"/>
          </p:nvPr>
        </p:nvSpPr>
        <p:spPr>
          <a:xfrm>
            <a:off x="533400" y="0"/>
            <a:ext cx="8153400" cy="1616075"/>
          </a:xfrm>
          <a:prstGeom prst="rect">
            <a:avLst/>
          </a:prstGeom>
          <a:noFill/>
          <a:ln>
            <a:noFill/>
          </a:ln>
        </p:spPr>
        <p:txBody>
          <a:bodyPr spcFirstLastPara="1" wrap="square" lIns="45700" tIns="45700" rIns="45700" bIns="45700" anchor="b" anchorCtr="0">
            <a:noAutofit/>
          </a:bodyPr>
          <a:lstStyle>
            <a:lvl1pPr lvl="0" algn="l">
              <a:lnSpc>
                <a:spcPct val="80000"/>
              </a:lnSpc>
              <a:spcBef>
                <a:spcPts val="0"/>
              </a:spcBef>
              <a:spcAft>
                <a:spcPts val="0"/>
              </a:spcAft>
              <a:buClr>
                <a:srgbClr val="FFFFFF"/>
              </a:buClr>
              <a:buSzPts val="4400"/>
              <a:buFont typeface="Times New Roman"/>
              <a:buNone/>
              <a:defRPr>
                <a:solidFill>
                  <a:srgbClr val="FFFFFF"/>
                </a:solidFill>
                <a:latin typeface="Times New Roman"/>
                <a:ea typeface="Times New Roman"/>
                <a:cs typeface="Times New Roman"/>
                <a:sym typeface="Times New Roman"/>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95" name="Google Shape;95;p51"/>
          <p:cNvSpPr txBox="1">
            <a:spLocks noGrp="1"/>
          </p:cNvSpPr>
          <p:nvPr>
            <p:ph type="body" idx="1"/>
          </p:nvPr>
        </p:nvSpPr>
        <p:spPr>
          <a:xfrm>
            <a:off x="533400" y="1828800"/>
            <a:ext cx="4001206" cy="3665098"/>
          </a:xfrm>
          <a:prstGeom prst="rect">
            <a:avLst/>
          </a:prstGeom>
          <a:noFill/>
          <a:ln>
            <a:noFill/>
          </a:ln>
        </p:spPr>
        <p:txBody>
          <a:bodyPr spcFirstLastPara="1" wrap="square" lIns="45700" tIns="45700" rIns="45700" bIns="45700" anchor="t" anchorCtr="0">
            <a:noAutofit/>
          </a:bodyPr>
          <a:lstStyle>
            <a:lvl1pPr marL="457200" lvl="0" indent="-376237" algn="l">
              <a:lnSpc>
                <a:spcPct val="100000"/>
              </a:lnSpc>
              <a:spcBef>
                <a:spcPts val="700"/>
              </a:spcBef>
              <a:spcAft>
                <a:spcPts val="0"/>
              </a:spcAft>
              <a:buClr>
                <a:srgbClr val="990000"/>
              </a:buClr>
              <a:buSzPts val="2325"/>
              <a:buChar char="▪"/>
              <a:defRPr sz="3100">
                <a:latin typeface="Arial"/>
                <a:ea typeface="Arial"/>
                <a:cs typeface="Arial"/>
                <a:sym typeface="Arial"/>
              </a:defRPr>
            </a:lvl1pPr>
            <a:lvl2pPr marL="914400" lvl="1" indent="-356552" algn="l">
              <a:lnSpc>
                <a:spcPct val="100000"/>
              </a:lnSpc>
              <a:spcBef>
                <a:spcPts val="700"/>
              </a:spcBef>
              <a:spcAft>
                <a:spcPts val="0"/>
              </a:spcAft>
              <a:buClr>
                <a:srgbClr val="990000"/>
              </a:buClr>
              <a:buSzPts val="2015"/>
              <a:buChar char="■"/>
              <a:defRPr sz="3100">
                <a:latin typeface="Arial"/>
                <a:ea typeface="Arial"/>
                <a:cs typeface="Arial"/>
                <a:sym typeface="Arial"/>
              </a:defRPr>
            </a:lvl2pPr>
            <a:lvl3pPr marL="1371600" lvl="2" indent="-336867" algn="l">
              <a:lnSpc>
                <a:spcPct val="100000"/>
              </a:lnSpc>
              <a:spcBef>
                <a:spcPts val="700"/>
              </a:spcBef>
              <a:spcAft>
                <a:spcPts val="0"/>
              </a:spcAft>
              <a:buClr>
                <a:srgbClr val="990000"/>
              </a:buClr>
              <a:buSzPts val="1705"/>
              <a:buChar char="■"/>
              <a:defRPr sz="3100">
                <a:latin typeface="Arial"/>
                <a:ea typeface="Arial"/>
                <a:cs typeface="Arial"/>
                <a:sym typeface="Arial"/>
              </a:defRPr>
            </a:lvl3pPr>
            <a:lvl4pPr marL="1828800" lvl="3" indent="-425450" algn="l">
              <a:lnSpc>
                <a:spcPct val="100000"/>
              </a:lnSpc>
              <a:spcBef>
                <a:spcPts val="700"/>
              </a:spcBef>
              <a:spcAft>
                <a:spcPts val="0"/>
              </a:spcAft>
              <a:buClr>
                <a:srgbClr val="990000"/>
              </a:buClr>
              <a:buSzPts val="3100"/>
              <a:buChar char="▪"/>
              <a:defRPr sz="3100">
                <a:latin typeface="Arial"/>
                <a:ea typeface="Arial"/>
                <a:cs typeface="Arial"/>
                <a:sym typeface="Arial"/>
              </a:defRPr>
            </a:lvl4pPr>
            <a:lvl5pPr marL="2286000" lvl="4" indent="-395922" algn="l">
              <a:lnSpc>
                <a:spcPct val="100000"/>
              </a:lnSpc>
              <a:spcBef>
                <a:spcPts val="700"/>
              </a:spcBef>
              <a:spcAft>
                <a:spcPts val="0"/>
              </a:spcAft>
              <a:buClr>
                <a:srgbClr val="990000"/>
              </a:buClr>
              <a:buSzPts val="2635"/>
              <a:buChar char="▪"/>
              <a:defRPr sz="3100">
                <a:latin typeface="Arial"/>
                <a:ea typeface="Arial"/>
                <a:cs typeface="Arial"/>
                <a:sym typeface="Arial"/>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efault">
  <p:cSld name="Default">
    <p:spTree>
      <p:nvGrpSpPr>
        <p:cNvPr id="1" name="Shape 16"/>
        <p:cNvGrpSpPr/>
        <p:nvPr/>
      </p:nvGrpSpPr>
      <p:grpSpPr>
        <a:xfrm>
          <a:off x="0" y="0"/>
          <a:ext cx="0" cy="0"/>
          <a:chOff x="0" y="0"/>
          <a:chExt cx="0" cy="0"/>
        </a:xfrm>
      </p:grpSpPr>
      <p:sp>
        <p:nvSpPr>
          <p:cNvPr id="17" name="Google Shape;17;p34"/>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efault">
  <p:cSld name="Default 18">
    <p:bg>
      <p:bgPr>
        <a:gradFill>
          <a:gsLst>
            <a:gs pos="0">
              <a:srgbClr val="000000"/>
            </a:gs>
            <a:gs pos="100000">
              <a:srgbClr val="765E2F"/>
            </a:gs>
          </a:gsLst>
          <a:lin ang="16200000" scaled="0"/>
        </a:gradFill>
        <a:effectLst/>
      </p:bgPr>
    </p:bg>
    <p:spTree>
      <p:nvGrpSpPr>
        <p:cNvPr id="1" name="Shape 96"/>
        <p:cNvGrpSpPr/>
        <p:nvPr/>
      </p:nvGrpSpPr>
      <p:grpSpPr>
        <a:xfrm>
          <a:off x="0" y="0"/>
          <a:ext cx="0" cy="0"/>
          <a:chOff x="0" y="0"/>
          <a:chExt cx="0" cy="0"/>
        </a:xfrm>
      </p:grpSpPr>
      <p:grpSp>
        <p:nvGrpSpPr>
          <p:cNvPr id="97" name="Google Shape;97;p52"/>
          <p:cNvGrpSpPr/>
          <p:nvPr/>
        </p:nvGrpSpPr>
        <p:grpSpPr>
          <a:xfrm>
            <a:off x="228600" y="228598"/>
            <a:ext cx="8686800" cy="6400804"/>
            <a:chOff x="0" y="-1"/>
            <a:chExt cx="8686800" cy="6400802"/>
          </a:xfrm>
        </p:grpSpPr>
        <p:sp>
          <p:nvSpPr>
            <p:cNvPr id="98" name="Google Shape;98;p52"/>
            <p:cNvSpPr/>
            <p:nvPr/>
          </p:nvSpPr>
          <p:spPr>
            <a:xfrm>
              <a:off x="0" y="-1"/>
              <a:ext cx="8686800" cy="6400802"/>
            </a:xfrm>
            <a:prstGeom prst="rect">
              <a:avLst/>
            </a:prstGeom>
            <a:solidFill>
              <a:srgbClr val="000000"/>
            </a:solidFill>
            <a:ln w="44450"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99" name="Google Shape;99;p52"/>
            <p:cNvSpPr/>
            <p:nvPr/>
          </p:nvSpPr>
          <p:spPr>
            <a:xfrm>
              <a:off x="77787" y="83771"/>
              <a:ext cx="8529638" cy="6214453"/>
            </a:xfrm>
            <a:prstGeom prst="rect">
              <a:avLst/>
            </a:prstGeom>
            <a:solidFill>
              <a:srgbClr val="000000"/>
            </a:solidFill>
            <a:ln w="9525" cap="flat" cmpd="sng">
              <a:solidFill>
                <a:srgbClr val="FF33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cxnSp>
          <p:nvCxnSpPr>
            <p:cNvPr id="100" name="Google Shape;100;p52"/>
            <p:cNvCxnSpPr/>
            <p:nvPr/>
          </p:nvCxnSpPr>
          <p:spPr>
            <a:xfrm>
              <a:off x="304800" y="1620715"/>
              <a:ext cx="8153400" cy="1"/>
            </a:xfrm>
            <a:prstGeom prst="straightConnector1">
              <a:avLst/>
            </a:prstGeom>
            <a:noFill/>
            <a:ln w="12700" cap="flat" cmpd="sng">
              <a:solidFill>
                <a:srgbClr val="FF3300"/>
              </a:solidFill>
              <a:prstDash val="solid"/>
              <a:round/>
              <a:headEnd type="none" w="sm" len="sm"/>
              <a:tailEnd type="none" w="sm" len="sm"/>
            </a:ln>
          </p:spPr>
        </p:cxnSp>
      </p:grpSp>
      <p:sp>
        <p:nvSpPr>
          <p:cNvPr id="101" name="Google Shape;101;p52"/>
          <p:cNvSpPr txBox="1">
            <a:spLocks noGrp="1"/>
          </p:cNvSpPr>
          <p:nvPr>
            <p:ph type="sldNum" idx="12"/>
          </p:nvPr>
        </p:nvSpPr>
        <p:spPr>
          <a:xfrm>
            <a:off x="6781800" y="6478614"/>
            <a:ext cx="1905000" cy="226986"/>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
        <p:nvSpPr>
          <p:cNvPr id="102" name="Google Shape;102;p52"/>
          <p:cNvSpPr txBox="1">
            <a:spLocks noGrp="1"/>
          </p:cNvSpPr>
          <p:nvPr>
            <p:ph type="title"/>
          </p:nvPr>
        </p:nvSpPr>
        <p:spPr>
          <a:xfrm>
            <a:off x="533400" y="0"/>
            <a:ext cx="8153400" cy="1616075"/>
          </a:xfrm>
          <a:prstGeom prst="rect">
            <a:avLst/>
          </a:prstGeom>
          <a:noFill/>
          <a:ln>
            <a:noFill/>
          </a:ln>
        </p:spPr>
        <p:txBody>
          <a:bodyPr spcFirstLastPara="1" wrap="square" lIns="45700" tIns="45700" rIns="45700" bIns="45700" anchor="b" anchorCtr="0">
            <a:noAutofit/>
          </a:bodyPr>
          <a:lstStyle>
            <a:lvl1pPr lvl="0" algn="l">
              <a:lnSpc>
                <a:spcPct val="80000"/>
              </a:lnSpc>
              <a:spcBef>
                <a:spcPts val="0"/>
              </a:spcBef>
              <a:spcAft>
                <a:spcPts val="0"/>
              </a:spcAft>
              <a:buClr>
                <a:srgbClr val="FFFFFF"/>
              </a:buClr>
              <a:buSzPts val="4400"/>
              <a:buFont typeface="Times New Roman"/>
              <a:buNone/>
              <a:defRPr>
                <a:solidFill>
                  <a:srgbClr val="FFFFFF"/>
                </a:solidFill>
                <a:latin typeface="Times New Roman"/>
                <a:ea typeface="Times New Roman"/>
                <a:cs typeface="Times New Roman"/>
                <a:sym typeface="Times New Roman"/>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03" name="Google Shape;103;p52"/>
          <p:cNvSpPr txBox="1">
            <a:spLocks noGrp="1"/>
          </p:cNvSpPr>
          <p:nvPr>
            <p:ph type="body" idx="1"/>
          </p:nvPr>
        </p:nvSpPr>
        <p:spPr>
          <a:xfrm>
            <a:off x="533400" y="1828800"/>
            <a:ext cx="8153400" cy="5029200"/>
          </a:xfrm>
          <a:prstGeom prst="rect">
            <a:avLst/>
          </a:prstGeom>
          <a:noFill/>
          <a:ln>
            <a:noFill/>
          </a:ln>
        </p:spPr>
        <p:txBody>
          <a:bodyPr spcFirstLastPara="1" wrap="square" lIns="45700" tIns="45700" rIns="45700" bIns="45700" anchor="t" anchorCtr="0">
            <a:noAutofit/>
          </a:bodyPr>
          <a:lstStyle>
            <a:lvl1pPr marL="457200" lvl="0" indent="-376237" algn="l">
              <a:lnSpc>
                <a:spcPct val="100000"/>
              </a:lnSpc>
              <a:spcBef>
                <a:spcPts val="700"/>
              </a:spcBef>
              <a:spcAft>
                <a:spcPts val="0"/>
              </a:spcAft>
              <a:buClr>
                <a:srgbClr val="990000"/>
              </a:buClr>
              <a:buSzPts val="2325"/>
              <a:buChar char="▪"/>
              <a:defRPr sz="3100">
                <a:latin typeface="Arial"/>
                <a:ea typeface="Arial"/>
                <a:cs typeface="Arial"/>
                <a:sym typeface="Arial"/>
              </a:defRPr>
            </a:lvl1pPr>
            <a:lvl2pPr marL="914400" lvl="1" indent="-356552" algn="l">
              <a:lnSpc>
                <a:spcPct val="100000"/>
              </a:lnSpc>
              <a:spcBef>
                <a:spcPts val="700"/>
              </a:spcBef>
              <a:spcAft>
                <a:spcPts val="0"/>
              </a:spcAft>
              <a:buClr>
                <a:srgbClr val="990000"/>
              </a:buClr>
              <a:buSzPts val="2015"/>
              <a:buChar char="■"/>
              <a:defRPr sz="3100">
                <a:latin typeface="Arial"/>
                <a:ea typeface="Arial"/>
                <a:cs typeface="Arial"/>
                <a:sym typeface="Arial"/>
              </a:defRPr>
            </a:lvl2pPr>
            <a:lvl3pPr marL="1371600" lvl="2" indent="-336867" algn="l">
              <a:lnSpc>
                <a:spcPct val="100000"/>
              </a:lnSpc>
              <a:spcBef>
                <a:spcPts val="700"/>
              </a:spcBef>
              <a:spcAft>
                <a:spcPts val="0"/>
              </a:spcAft>
              <a:buClr>
                <a:srgbClr val="990000"/>
              </a:buClr>
              <a:buSzPts val="1705"/>
              <a:buChar char="■"/>
              <a:defRPr sz="3100">
                <a:latin typeface="Arial"/>
                <a:ea typeface="Arial"/>
                <a:cs typeface="Arial"/>
                <a:sym typeface="Arial"/>
              </a:defRPr>
            </a:lvl3pPr>
            <a:lvl4pPr marL="1828800" lvl="3" indent="-425450" algn="l">
              <a:lnSpc>
                <a:spcPct val="100000"/>
              </a:lnSpc>
              <a:spcBef>
                <a:spcPts val="700"/>
              </a:spcBef>
              <a:spcAft>
                <a:spcPts val="0"/>
              </a:spcAft>
              <a:buClr>
                <a:srgbClr val="990000"/>
              </a:buClr>
              <a:buSzPts val="3100"/>
              <a:buChar char="▪"/>
              <a:defRPr sz="3100">
                <a:latin typeface="Arial"/>
                <a:ea typeface="Arial"/>
                <a:cs typeface="Arial"/>
                <a:sym typeface="Arial"/>
              </a:defRPr>
            </a:lvl4pPr>
            <a:lvl5pPr marL="2286000" lvl="4" indent="-395922" algn="l">
              <a:lnSpc>
                <a:spcPct val="100000"/>
              </a:lnSpc>
              <a:spcBef>
                <a:spcPts val="700"/>
              </a:spcBef>
              <a:spcAft>
                <a:spcPts val="0"/>
              </a:spcAft>
              <a:buClr>
                <a:srgbClr val="990000"/>
              </a:buClr>
              <a:buSzPts val="2635"/>
              <a:buChar char="▪"/>
              <a:defRPr sz="3100">
                <a:latin typeface="Arial"/>
                <a:ea typeface="Arial"/>
                <a:cs typeface="Arial"/>
                <a:sym typeface="Arial"/>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efault">
  <p:cSld name="Default 19">
    <p:bg>
      <p:bgPr>
        <a:solidFill>
          <a:srgbClr val="FFFFFF"/>
        </a:solidFill>
        <a:effectLst/>
      </p:bgPr>
    </p:bg>
    <p:spTree>
      <p:nvGrpSpPr>
        <p:cNvPr id="1" name="Shape 104"/>
        <p:cNvGrpSpPr/>
        <p:nvPr/>
      </p:nvGrpSpPr>
      <p:grpSpPr>
        <a:xfrm>
          <a:off x="0" y="0"/>
          <a:ext cx="0" cy="0"/>
          <a:chOff x="0" y="0"/>
          <a:chExt cx="0" cy="0"/>
        </a:xfrm>
      </p:grpSpPr>
      <p:sp>
        <p:nvSpPr>
          <p:cNvPr id="105" name="Google Shape;105;p53"/>
          <p:cNvSpPr txBox="1">
            <a:spLocks noGrp="1"/>
          </p:cNvSpPr>
          <p:nvPr>
            <p:ph type="sldNum" idx="12"/>
          </p:nvPr>
        </p:nvSpPr>
        <p:spPr>
          <a:xfrm>
            <a:off x="6553200" y="6404292"/>
            <a:ext cx="2133600"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efault">
  <p:cSld name="Default 20">
    <p:bg>
      <p:bgPr>
        <a:solidFill>
          <a:srgbClr val="333399"/>
        </a:solidFill>
        <a:effectLst/>
      </p:bgPr>
    </p:bg>
    <p:spTree>
      <p:nvGrpSpPr>
        <p:cNvPr id="1" name="Shape 106"/>
        <p:cNvGrpSpPr/>
        <p:nvPr/>
      </p:nvGrpSpPr>
      <p:grpSpPr>
        <a:xfrm>
          <a:off x="0" y="0"/>
          <a:ext cx="0" cy="0"/>
          <a:chOff x="0" y="0"/>
          <a:chExt cx="0" cy="0"/>
        </a:xfrm>
      </p:grpSpPr>
      <p:sp>
        <p:nvSpPr>
          <p:cNvPr id="107" name="Google Shape;107;p54"/>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p:bg>
      <p:bgPr>
        <a:solidFill>
          <a:srgbClr val="FFFFFF"/>
        </a:solidFill>
        <a:effectLst/>
      </p:bgPr>
    </p:bg>
    <p:spTree>
      <p:nvGrpSpPr>
        <p:cNvPr id="1" name="Shape 108"/>
        <p:cNvGrpSpPr/>
        <p:nvPr/>
      </p:nvGrpSpPr>
      <p:grpSpPr>
        <a:xfrm>
          <a:off x="0" y="0"/>
          <a:ext cx="0" cy="0"/>
          <a:chOff x="0" y="0"/>
          <a:chExt cx="0" cy="0"/>
        </a:xfrm>
      </p:grpSpPr>
      <p:sp>
        <p:nvSpPr>
          <p:cNvPr id="109" name="Google Shape;109;p55"/>
          <p:cNvSpPr txBox="1">
            <a:spLocks noGrp="1"/>
          </p:cNvSpPr>
          <p:nvPr>
            <p:ph type="title"/>
          </p:nvPr>
        </p:nvSpPr>
        <p:spPr>
          <a:xfrm>
            <a:off x="892968" y="1151929"/>
            <a:ext cx="7358064" cy="2321720"/>
          </a:xfrm>
          <a:prstGeom prst="rect">
            <a:avLst/>
          </a:prstGeom>
          <a:noFill/>
          <a:ln>
            <a:noFill/>
          </a:ln>
        </p:spPr>
        <p:txBody>
          <a:bodyPr spcFirstLastPara="1" wrap="square" lIns="35700" tIns="35700" rIns="35700" bIns="35700" anchor="b" anchorCtr="0">
            <a:normAutofit/>
          </a:bodyPr>
          <a:lstStyle>
            <a:lvl1pPr lvl="0" algn="ctr">
              <a:lnSpc>
                <a:spcPct val="100000"/>
              </a:lnSpc>
              <a:spcBef>
                <a:spcPts val="0"/>
              </a:spcBef>
              <a:spcAft>
                <a:spcPts val="0"/>
              </a:spcAft>
              <a:buClr>
                <a:srgbClr val="000000"/>
              </a:buClr>
              <a:buSzPts val="5600"/>
              <a:buFont typeface="Helvetica Neue Light"/>
              <a:buNone/>
              <a:defRPr sz="5600">
                <a:solidFill>
                  <a:srgbClr val="000000"/>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10" name="Google Shape;110;p55"/>
          <p:cNvSpPr txBox="1">
            <a:spLocks noGrp="1"/>
          </p:cNvSpPr>
          <p:nvPr>
            <p:ph type="body" idx="1"/>
          </p:nvPr>
        </p:nvSpPr>
        <p:spPr>
          <a:xfrm>
            <a:off x="892968" y="3536156"/>
            <a:ext cx="7358064" cy="794743"/>
          </a:xfrm>
          <a:prstGeom prst="rect">
            <a:avLst/>
          </a:prstGeom>
          <a:noFill/>
          <a:ln>
            <a:noFill/>
          </a:ln>
        </p:spPr>
        <p:txBody>
          <a:bodyPr spcFirstLastPara="1" wrap="square" lIns="35700" tIns="35700" rIns="35700" bIns="35700" anchor="t" anchorCtr="0">
            <a:normAutofit/>
          </a:bodyPr>
          <a:lstStyle>
            <a:lvl1pPr marL="457200" lvl="0"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11" name="Google Shape;111;p55"/>
          <p:cNvSpPr txBox="1">
            <a:spLocks noGrp="1"/>
          </p:cNvSpPr>
          <p:nvPr>
            <p:ph type="sldNum" idx="12"/>
          </p:nvPr>
        </p:nvSpPr>
        <p:spPr>
          <a:xfrm>
            <a:off x="4440732" y="6505277"/>
            <a:ext cx="253607" cy="249238"/>
          </a:xfrm>
          <a:prstGeom prst="rect">
            <a:avLst/>
          </a:prstGeom>
          <a:noFill/>
          <a:ln>
            <a:noFill/>
          </a:ln>
        </p:spPr>
        <p:txBody>
          <a:bodyPr spcFirstLastPara="1" wrap="square" lIns="35700" tIns="35700" rIns="35700" bIns="35700" anchor="t" anchorCtr="0">
            <a:spAutoFit/>
          </a:bodyPr>
          <a:lstStyle>
            <a:lvl1pPr marL="0" marR="0" lvl="0"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efault">
  <p:cSld name="Default 21">
    <p:bg>
      <p:bgPr>
        <a:solidFill>
          <a:srgbClr val="FFFFFF"/>
        </a:solidFill>
        <a:effectLst/>
      </p:bgPr>
    </p:bg>
    <p:spTree>
      <p:nvGrpSpPr>
        <p:cNvPr id="1" name="Shape 112"/>
        <p:cNvGrpSpPr/>
        <p:nvPr/>
      </p:nvGrpSpPr>
      <p:grpSpPr>
        <a:xfrm>
          <a:off x="0" y="0"/>
          <a:ext cx="0" cy="0"/>
          <a:chOff x="0" y="0"/>
          <a:chExt cx="0" cy="0"/>
        </a:xfrm>
      </p:grpSpPr>
      <p:sp>
        <p:nvSpPr>
          <p:cNvPr id="113" name="Google Shape;113;p56"/>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100"/>
              <a:buFont typeface="Calibri"/>
              <a:buNone/>
              <a:defRPr sz="11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14"/>
        <p:cNvGrpSpPr/>
        <p:nvPr/>
      </p:nvGrpSpPr>
      <p:grpSpPr>
        <a:xfrm>
          <a:off x="0" y="0"/>
          <a:ext cx="0" cy="0"/>
          <a:chOff x="0" y="0"/>
          <a:chExt cx="0" cy="0"/>
        </a:xfrm>
      </p:grpSpPr>
      <p:sp>
        <p:nvSpPr>
          <p:cNvPr id="115" name="Google Shape;115;p57"/>
          <p:cNvSpPr txBox="1">
            <a:spLocks noGrp="1"/>
          </p:cNvSpPr>
          <p:nvPr>
            <p:ph type="title"/>
          </p:nvPr>
        </p:nvSpPr>
        <p:spPr>
          <a:xfrm>
            <a:off x="685799" y="1844675"/>
            <a:ext cx="7772401" cy="2041525"/>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4200"/>
              <a:buFont typeface="Arial"/>
              <a:buNone/>
              <a:defRPr sz="4200">
                <a:solidFill>
                  <a:srgbClr val="000000"/>
                </a:solidFill>
                <a:latin typeface="Arial"/>
                <a:ea typeface="Arial"/>
                <a:cs typeface="Arial"/>
                <a:sym typeface="Arial"/>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16" name="Google Shape;116;p57"/>
          <p:cNvSpPr txBox="1">
            <a:spLocks noGrp="1"/>
          </p:cNvSpPr>
          <p:nvPr>
            <p:ph type="body" idx="1"/>
          </p:nvPr>
        </p:nvSpPr>
        <p:spPr>
          <a:xfrm>
            <a:off x="1371599" y="3886200"/>
            <a:ext cx="6400801" cy="29718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000"/>
              <a:buFont typeface="Arial"/>
              <a:buNone/>
              <a:defRPr sz="3000">
                <a:solidFill>
                  <a:srgbClr val="888888"/>
                </a:solidFill>
                <a:latin typeface="Arial"/>
                <a:ea typeface="Arial"/>
                <a:cs typeface="Arial"/>
                <a:sym typeface="Arial"/>
              </a:defRPr>
            </a:lvl1pPr>
            <a:lvl2pPr marL="914400" lvl="1" indent="-228600" algn="ctr">
              <a:lnSpc>
                <a:spcPct val="100000"/>
              </a:lnSpc>
              <a:spcBef>
                <a:spcPts val="700"/>
              </a:spcBef>
              <a:spcAft>
                <a:spcPts val="0"/>
              </a:spcAft>
              <a:buClr>
                <a:srgbClr val="888888"/>
              </a:buClr>
              <a:buSzPts val="3000"/>
              <a:buFont typeface="Arial"/>
              <a:buNone/>
              <a:defRPr sz="3000">
                <a:solidFill>
                  <a:srgbClr val="888888"/>
                </a:solidFill>
                <a:latin typeface="Arial"/>
                <a:ea typeface="Arial"/>
                <a:cs typeface="Arial"/>
                <a:sym typeface="Arial"/>
              </a:defRPr>
            </a:lvl2pPr>
            <a:lvl3pPr marL="1371600" lvl="2" indent="-228600" algn="ctr">
              <a:lnSpc>
                <a:spcPct val="100000"/>
              </a:lnSpc>
              <a:spcBef>
                <a:spcPts val="700"/>
              </a:spcBef>
              <a:spcAft>
                <a:spcPts val="0"/>
              </a:spcAft>
              <a:buClr>
                <a:srgbClr val="888888"/>
              </a:buClr>
              <a:buSzPts val="3000"/>
              <a:buFont typeface="Arial"/>
              <a:buNone/>
              <a:defRPr sz="3000">
                <a:solidFill>
                  <a:srgbClr val="888888"/>
                </a:solidFill>
                <a:latin typeface="Arial"/>
                <a:ea typeface="Arial"/>
                <a:cs typeface="Arial"/>
                <a:sym typeface="Arial"/>
              </a:defRPr>
            </a:lvl3pPr>
            <a:lvl4pPr marL="1828800" lvl="3" indent="-228600" algn="ctr">
              <a:lnSpc>
                <a:spcPct val="100000"/>
              </a:lnSpc>
              <a:spcBef>
                <a:spcPts val="700"/>
              </a:spcBef>
              <a:spcAft>
                <a:spcPts val="0"/>
              </a:spcAft>
              <a:buClr>
                <a:srgbClr val="888888"/>
              </a:buClr>
              <a:buSzPts val="3000"/>
              <a:buFont typeface="Arial"/>
              <a:buNone/>
              <a:defRPr sz="3000">
                <a:solidFill>
                  <a:srgbClr val="888888"/>
                </a:solidFill>
                <a:latin typeface="Arial"/>
                <a:ea typeface="Arial"/>
                <a:cs typeface="Arial"/>
                <a:sym typeface="Arial"/>
              </a:defRPr>
            </a:lvl4pPr>
            <a:lvl5pPr marL="2286000" lvl="4" indent="-228600" algn="ctr">
              <a:lnSpc>
                <a:spcPct val="100000"/>
              </a:lnSpc>
              <a:spcBef>
                <a:spcPts val="700"/>
              </a:spcBef>
              <a:spcAft>
                <a:spcPts val="0"/>
              </a:spcAft>
              <a:buClr>
                <a:srgbClr val="888888"/>
              </a:buClr>
              <a:buSzPts val="3000"/>
              <a:buFont typeface="Arial"/>
              <a:buNone/>
              <a:defRPr sz="3000">
                <a:solidFill>
                  <a:srgbClr val="888888"/>
                </a:solidFill>
                <a:latin typeface="Arial"/>
                <a:ea typeface="Arial"/>
                <a:cs typeface="Arial"/>
                <a:sym typeface="Arial"/>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17" name="Google Shape;117;p57"/>
          <p:cNvSpPr txBox="1">
            <a:spLocks noGrp="1"/>
          </p:cNvSpPr>
          <p:nvPr>
            <p:ph type="sldNum" idx="12"/>
          </p:nvPr>
        </p:nvSpPr>
        <p:spPr>
          <a:xfrm>
            <a:off x="6553200" y="6419277"/>
            <a:ext cx="2133600" cy="23927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100"/>
              <a:buFont typeface="Arial"/>
              <a:buNone/>
              <a:defRPr sz="11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efault">
  <p:cSld name="Default 22">
    <p:spTree>
      <p:nvGrpSpPr>
        <p:cNvPr id="1" name="Shape 118"/>
        <p:cNvGrpSpPr/>
        <p:nvPr/>
      </p:nvGrpSpPr>
      <p:grpSpPr>
        <a:xfrm>
          <a:off x="0" y="0"/>
          <a:ext cx="0" cy="0"/>
          <a:chOff x="0" y="0"/>
          <a:chExt cx="0" cy="0"/>
        </a:xfrm>
      </p:grpSpPr>
      <p:sp>
        <p:nvSpPr>
          <p:cNvPr id="119" name="Google Shape;119;p58"/>
          <p:cNvSpPr txBox="1">
            <a:spLocks noGrp="1"/>
          </p:cNvSpPr>
          <p:nvPr>
            <p:ph type="sldNum" idx="12"/>
          </p:nvPr>
        </p:nvSpPr>
        <p:spPr>
          <a:xfrm>
            <a:off x="6553200" y="6245225"/>
            <a:ext cx="2133600" cy="264255"/>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200"/>
              <a:buFont typeface="Arial"/>
              <a:buNone/>
              <a:defRPr sz="12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2">
    <p:bg>
      <p:bgPr>
        <a:solidFill>
          <a:srgbClr val="FFFFFF"/>
        </a:solidFill>
        <a:effectLst/>
      </p:bgPr>
    </p:bg>
    <p:spTree>
      <p:nvGrpSpPr>
        <p:cNvPr id="1" name="Shape 120"/>
        <p:cNvGrpSpPr/>
        <p:nvPr/>
      </p:nvGrpSpPr>
      <p:grpSpPr>
        <a:xfrm>
          <a:off x="0" y="0"/>
          <a:ext cx="0" cy="0"/>
          <a:chOff x="0" y="0"/>
          <a:chExt cx="0" cy="0"/>
        </a:xfrm>
      </p:grpSpPr>
      <p:sp>
        <p:nvSpPr>
          <p:cNvPr id="121" name="Google Shape;121;p59"/>
          <p:cNvSpPr txBox="1">
            <a:spLocks noGrp="1"/>
          </p:cNvSpPr>
          <p:nvPr>
            <p:ph type="title"/>
          </p:nvPr>
        </p:nvSpPr>
        <p:spPr>
          <a:xfrm>
            <a:off x="892968" y="0"/>
            <a:ext cx="7358064" cy="3473649"/>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rgbClr val="000000"/>
              </a:buClr>
              <a:buSzPts val="5600"/>
              <a:buFont typeface="Helvetica Neue Light"/>
              <a:buNone/>
              <a:defRPr sz="5600">
                <a:solidFill>
                  <a:srgbClr val="000000"/>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22" name="Google Shape;122;p59"/>
          <p:cNvSpPr txBox="1">
            <a:spLocks noGrp="1"/>
          </p:cNvSpPr>
          <p:nvPr>
            <p:ph type="body" idx="1"/>
          </p:nvPr>
        </p:nvSpPr>
        <p:spPr>
          <a:xfrm>
            <a:off x="892968" y="3536156"/>
            <a:ext cx="7358064" cy="250924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23" name="Google Shape;123;p59"/>
          <p:cNvSpPr txBox="1">
            <a:spLocks noGrp="1"/>
          </p:cNvSpPr>
          <p:nvPr>
            <p:ph type="sldNum" idx="12"/>
          </p:nvPr>
        </p:nvSpPr>
        <p:spPr>
          <a:xfrm>
            <a:off x="6553200" y="6172199"/>
            <a:ext cx="2133600" cy="368301"/>
          </a:xfrm>
          <a:prstGeom prst="rect">
            <a:avLst/>
          </a:prstGeom>
          <a:noFill/>
          <a:ln>
            <a:noFill/>
          </a:ln>
        </p:spPr>
        <p:txBody>
          <a:bodyPr spcFirstLastPara="1" wrap="square" lIns="32125" tIns="32125" rIns="32125" bIns="32125" anchor="ctr" anchorCtr="0">
            <a:spAutoFit/>
          </a:bodyPr>
          <a:lstStyle>
            <a:lvl1pPr marL="0" marR="0" lvl="0"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FFFFFF"/>
              </a:buClr>
              <a:buSzPts val="800"/>
              <a:buFont typeface="Helvetica Neue Light"/>
              <a:buNone/>
              <a:defRPr sz="800">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Default - Title and Content">
  <p:cSld name="Default - Title and Content">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a:off x="457199" y="92075"/>
            <a:ext cx="8229601" cy="1508125"/>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200"/>
              <a:buFont typeface="Calibri"/>
              <a:buNone/>
              <a:defRPr sz="4200">
                <a:solidFill>
                  <a:srgbClr val="000000"/>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26" name="Google Shape;126;p60"/>
          <p:cNvSpPr txBox="1">
            <a:spLocks noGrp="1"/>
          </p:cNvSpPr>
          <p:nvPr>
            <p:ph type="body" idx="1"/>
          </p:nvPr>
        </p:nvSpPr>
        <p:spPr>
          <a:xfrm>
            <a:off x="457199" y="1600200"/>
            <a:ext cx="8229601" cy="5257800"/>
          </a:xfrm>
          <a:prstGeom prst="rect">
            <a:avLst/>
          </a:prstGeom>
          <a:noFill/>
          <a:ln>
            <a:noFill/>
          </a:ln>
        </p:spPr>
        <p:txBody>
          <a:bodyPr spcFirstLastPara="1" wrap="square" lIns="45700" tIns="45700" rIns="45700" bIns="45700" anchor="t" anchorCtr="0">
            <a:noAutofit/>
          </a:bodyPr>
          <a:lstStyle>
            <a:lvl1pPr marL="457200" lvl="0"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1pPr>
            <a:lvl2pPr marL="914400" lvl="1"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2pPr>
            <a:lvl3pPr marL="1371600" lvl="2"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3pPr>
            <a:lvl4pPr marL="1828800" lvl="3"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4pPr>
            <a:lvl5pPr marL="2286000" lvl="4" indent="-419100" algn="l">
              <a:lnSpc>
                <a:spcPct val="100000"/>
              </a:lnSpc>
              <a:spcBef>
                <a:spcPts val="700"/>
              </a:spcBef>
              <a:spcAft>
                <a:spcPts val="0"/>
              </a:spcAft>
              <a:buClr>
                <a:srgbClr val="000000"/>
              </a:buClr>
              <a:buSzPts val="3000"/>
              <a:buFont typeface="Arial"/>
              <a:buChar char="»"/>
              <a:defRPr sz="3000">
                <a:solidFill>
                  <a:srgbClr val="000000"/>
                </a:solidFill>
                <a:latin typeface="Calibri"/>
                <a:ea typeface="Calibri"/>
                <a:cs typeface="Calibri"/>
                <a:sym typeface="Calibri"/>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27" name="Google Shape;127;p60"/>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3">
    <p:bg>
      <p:bgPr>
        <a:solidFill>
          <a:srgbClr val="FFFFFF"/>
        </a:solidFill>
        <a:effectLst/>
      </p:bgPr>
    </p:bg>
    <p:spTree>
      <p:nvGrpSpPr>
        <p:cNvPr id="1" name="Shape 128"/>
        <p:cNvGrpSpPr/>
        <p:nvPr/>
      </p:nvGrpSpPr>
      <p:grpSpPr>
        <a:xfrm>
          <a:off x="0" y="0"/>
          <a:ext cx="0" cy="0"/>
          <a:chOff x="0" y="0"/>
          <a:chExt cx="0" cy="0"/>
        </a:xfrm>
      </p:grpSpPr>
      <p:sp>
        <p:nvSpPr>
          <p:cNvPr id="129" name="Google Shape;129;p61"/>
          <p:cNvSpPr txBox="1">
            <a:spLocks noGrp="1"/>
          </p:cNvSpPr>
          <p:nvPr>
            <p:ph type="title"/>
          </p:nvPr>
        </p:nvSpPr>
        <p:spPr>
          <a:xfrm>
            <a:off x="892968" y="1151929"/>
            <a:ext cx="7358064" cy="2321720"/>
          </a:xfrm>
          <a:prstGeom prst="rect">
            <a:avLst/>
          </a:prstGeom>
          <a:noFill/>
          <a:ln>
            <a:noFill/>
          </a:ln>
        </p:spPr>
        <p:txBody>
          <a:bodyPr spcFirstLastPara="1" wrap="square" lIns="35700" tIns="35700" rIns="35700" bIns="35700" anchor="b" anchorCtr="0">
            <a:normAutofit/>
          </a:bodyPr>
          <a:lstStyle>
            <a:lvl1pPr lvl="0" algn="ctr">
              <a:lnSpc>
                <a:spcPct val="100000"/>
              </a:lnSpc>
              <a:spcBef>
                <a:spcPts val="0"/>
              </a:spcBef>
              <a:spcAft>
                <a:spcPts val="0"/>
              </a:spcAft>
              <a:buClr>
                <a:srgbClr val="000000"/>
              </a:buClr>
              <a:buSzPts val="5600"/>
              <a:buFont typeface="Helvetica Neue Light"/>
              <a:buNone/>
              <a:defRPr sz="5600">
                <a:solidFill>
                  <a:srgbClr val="000000"/>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30" name="Google Shape;130;p61"/>
          <p:cNvSpPr txBox="1">
            <a:spLocks noGrp="1"/>
          </p:cNvSpPr>
          <p:nvPr>
            <p:ph type="body" idx="1"/>
          </p:nvPr>
        </p:nvSpPr>
        <p:spPr>
          <a:xfrm>
            <a:off x="892968" y="3536156"/>
            <a:ext cx="7358064" cy="794743"/>
          </a:xfrm>
          <a:prstGeom prst="rect">
            <a:avLst/>
          </a:prstGeom>
          <a:noFill/>
          <a:ln>
            <a:noFill/>
          </a:ln>
        </p:spPr>
        <p:txBody>
          <a:bodyPr spcFirstLastPara="1" wrap="square" lIns="35700" tIns="35700" rIns="35700" bIns="35700" anchor="t" anchorCtr="0">
            <a:normAutofit/>
          </a:bodyPr>
          <a:lstStyle>
            <a:lvl1pPr marL="457200" lvl="0"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31" name="Google Shape;131;p61"/>
          <p:cNvSpPr txBox="1">
            <a:spLocks noGrp="1"/>
          </p:cNvSpPr>
          <p:nvPr>
            <p:ph type="sldNum" idx="12"/>
          </p:nvPr>
        </p:nvSpPr>
        <p:spPr>
          <a:xfrm>
            <a:off x="4440732" y="6505277"/>
            <a:ext cx="253607" cy="249238"/>
          </a:xfrm>
          <a:prstGeom prst="rect">
            <a:avLst/>
          </a:prstGeom>
          <a:noFill/>
          <a:ln>
            <a:noFill/>
          </a:ln>
        </p:spPr>
        <p:txBody>
          <a:bodyPr spcFirstLastPara="1" wrap="square" lIns="35700" tIns="35700" rIns="35700" bIns="35700" anchor="t" anchorCtr="0">
            <a:spAutoFit/>
          </a:bodyPr>
          <a:lstStyle>
            <a:lvl1pPr marL="0" marR="0" lvl="0"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efault - Title Only">
  <p:cSld name="Default - Title Only">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457199" y="92075"/>
            <a:ext cx="8229601" cy="1508125"/>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200"/>
              <a:buFont typeface="Calibri"/>
              <a:buNone/>
              <a:defRPr sz="4200">
                <a:solidFill>
                  <a:srgbClr val="000000"/>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20" name="Google Shape;20;p35"/>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1100"/>
              <a:buFont typeface="Times"/>
              <a:buNone/>
              <a:defRPr sz="11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132"/>
        <p:cNvGrpSpPr/>
        <p:nvPr/>
      </p:nvGrpSpPr>
      <p:grpSpPr>
        <a:xfrm>
          <a:off x="0" y="0"/>
          <a:ext cx="0" cy="0"/>
          <a:chOff x="0" y="0"/>
          <a:chExt cx="0" cy="0"/>
        </a:xfrm>
      </p:grpSpPr>
      <p:sp>
        <p:nvSpPr>
          <p:cNvPr id="133" name="Google Shape;133;p62"/>
          <p:cNvSpPr txBox="1">
            <a:spLocks noGrp="1"/>
          </p:cNvSpPr>
          <p:nvPr>
            <p:ph type="sldNum" idx="12"/>
          </p:nvPr>
        </p:nvSpPr>
        <p:spPr>
          <a:xfrm>
            <a:off x="4440732" y="6505277"/>
            <a:ext cx="253607" cy="249238"/>
          </a:xfrm>
          <a:prstGeom prst="rect">
            <a:avLst/>
          </a:prstGeom>
          <a:noFill/>
          <a:ln>
            <a:noFill/>
          </a:ln>
        </p:spPr>
        <p:txBody>
          <a:bodyPr spcFirstLastPara="1" wrap="square" lIns="35700" tIns="35700" rIns="35700" bIns="35700" anchor="t" anchorCtr="0">
            <a:spAutoFit/>
          </a:bodyPr>
          <a:lstStyle>
            <a:lvl1pPr marL="0" marR="0" lvl="0"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Times New Roman"/>
              <a:ea typeface="Times New Roman"/>
              <a:cs typeface="Times New Roman"/>
              <a:sym typeface="Times New Rom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4">
    <p:bg>
      <p:bgPr>
        <a:solidFill>
          <a:srgbClr val="FFFFFF"/>
        </a:solidFill>
        <a:effectLst/>
      </p:bgPr>
    </p:bg>
    <p:spTree>
      <p:nvGrpSpPr>
        <p:cNvPr id="1" name="Shape 134"/>
        <p:cNvGrpSpPr/>
        <p:nvPr/>
      </p:nvGrpSpPr>
      <p:grpSpPr>
        <a:xfrm>
          <a:off x="0" y="0"/>
          <a:ext cx="0" cy="0"/>
          <a:chOff x="0" y="0"/>
          <a:chExt cx="0" cy="0"/>
        </a:xfrm>
      </p:grpSpPr>
      <p:sp>
        <p:nvSpPr>
          <p:cNvPr id="135" name="Google Shape;135;p63"/>
          <p:cNvSpPr txBox="1">
            <a:spLocks noGrp="1"/>
          </p:cNvSpPr>
          <p:nvPr>
            <p:ph type="title"/>
          </p:nvPr>
        </p:nvSpPr>
        <p:spPr>
          <a:xfrm>
            <a:off x="892968" y="1151929"/>
            <a:ext cx="7358064" cy="2321720"/>
          </a:xfrm>
          <a:prstGeom prst="rect">
            <a:avLst/>
          </a:prstGeom>
          <a:noFill/>
          <a:ln>
            <a:noFill/>
          </a:ln>
        </p:spPr>
        <p:txBody>
          <a:bodyPr spcFirstLastPara="1" wrap="square" lIns="35700" tIns="35700" rIns="35700" bIns="35700" anchor="b" anchorCtr="0">
            <a:normAutofit/>
          </a:bodyPr>
          <a:lstStyle>
            <a:lvl1pPr lvl="0" algn="ctr">
              <a:lnSpc>
                <a:spcPct val="100000"/>
              </a:lnSpc>
              <a:spcBef>
                <a:spcPts val="0"/>
              </a:spcBef>
              <a:spcAft>
                <a:spcPts val="0"/>
              </a:spcAft>
              <a:buClr>
                <a:srgbClr val="000000"/>
              </a:buClr>
              <a:buSzPts val="5600"/>
              <a:buFont typeface="Helvetica Neue Light"/>
              <a:buNone/>
              <a:defRPr sz="5600">
                <a:solidFill>
                  <a:srgbClr val="000000"/>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36" name="Google Shape;136;p63"/>
          <p:cNvSpPr txBox="1">
            <a:spLocks noGrp="1"/>
          </p:cNvSpPr>
          <p:nvPr>
            <p:ph type="body" idx="1"/>
          </p:nvPr>
        </p:nvSpPr>
        <p:spPr>
          <a:xfrm>
            <a:off x="892968" y="3536156"/>
            <a:ext cx="7358064" cy="794743"/>
          </a:xfrm>
          <a:prstGeom prst="rect">
            <a:avLst/>
          </a:prstGeom>
          <a:noFill/>
          <a:ln>
            <a:noFill/>
          </a:ln>
        </p:spPr>
        <p:txBody>
          <a:bodyPr spcFirstLastPara="1" wrap="square" lIns="35700" tIns="35700" rIns="35700" bIns="35700" anchor="t" anchorCtr="0">
            <a:normAutofit/>
          </a:bodyPr>
          <a:lstStyle>
            <a:lvl1pPr marL="457200" lvl="0"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37" name="Google Shape;137;p63"/>
          <p:cNvSpPr txBox="1">
            <a:spLocks noGrp="1"/>
          </p:cNvSpPr>
          <p:nvPr>
            <p:ph type="sldNum" idx="12"/>
          </p:nvPr>
        </p:nvSpPr>
        <p:spPr>
          <a:xfrm>
            <a:off x="4440732" y="6505277"/>
            <a:ext cx="253607" cy="249238"/>
          </a:xfrm>
          <a:prstGeom prst="rect">
            <a:avLst/>
          </a:prstGeom>
          <a:noFill/>
          <a:ln>
            <a:noFill/>
          </a:ln>
        </p:spPr>
        <p:txBody>
          <a:bodyPr spcFirstLastPara="1" wrap="square" lIns="35700" tIns="35700" rIns="35700" bIns="35700" anchor="t" anchorCtr="0">
            <a:spAutoFit/>
          </a:bodyPr>
          <a:lstStyle>
            <a:lvl1pPr marL="0" marR="0" lvl="0"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Times New Roman"/>
              <a:ea typeface="Times New Roman"/>
              <a:cs typeface="Times New Roman"/>
              <a:sym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efault">
  <p:cSld name="Default 23">
    <p:spTree>
      <p:nvGrpSpPr>
        <p:cNvPr id="1" name="Shape 138"/>
        <p:cNvGrpSpPr/>
        <p:nvPr/>
      </p:nvGrpSpPr>
      <p:grpSpPr>
        <a:xfrm>
          <a:off x="0" y="0"/>
          <a:ext cx="0" cy="0"/>
          <a:chOff x="0" y="0"/>
          <a:chExt cx="0" cy="0"/>
        </a:xfrm>
      </p:grpSpPr>
      <p:sp>
        <p:nvSpPr>
          <p:cNvPr id="139" name="Google Shape;139;p64"/>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000000"/>
              </a:buClr>
              <a:buSzPts val="1400"/>
              <a:buFont typeface="Times New Roman"/>
              <a:buNone/>
              <a:defRPr sz="1400"/>
            </a:lvl1pPr>
            <a:lvl2pPr marL="0" marR="0" lvl="1" indent="0" algn="r">
              <a:lnSpc>
                <a:spcPct val="100000"/>
              </a:lnSpc>
              <a:spcBef>
                <a:spcPts val="0"/>
              </a:spcBef>
              <a:spcAft>
                <a:spcPts val="0"/>
              </a:spcAft>
              <a:buClr>
                <a:srgbClr val="000000"/>
              </a:buClr>
              <a:buSzPts val="1400"/>
              <a:buFont typeface="Times New Roman"/>
              <a:buNone/>
              <a:defRPr sz="1400"/>
            </a:lvl2pPr>
            <a:lvl3pPr marL="0" marR="0" lvl="2" indent="0" algn="r">
              <a:lnSpc>
                <a:spcPct val="100000"/>
              </a:lnSpc>
              <a:spcBef>
                <a:spcPts val="0"/>
              </a:spcBef>
              <a:spcAft>
                <a:spcPts val="0"/>
              </a:spcAft>
              <a:buClr>
                <a:srgbClr val="000000"/>
              </a:buClr>
              <a:buSzPts val="1400"/>
              <a:buFont typeface="Times New Roman"/>
              <a:buNone/>
              <a:defRPr sz="1400"/>
            </a:lvl3pPr>
            <a:lvl4pPr marL="0" marR="0" lvl="3" indent="0" algn="r">
              <a:lnSpc>
                <a:spcPct val="100000"/>
              </a:lnSpc>
              <a:spcBef>
                <a:spcPts val="0"/>
              </a:spcBef>
              <a:spcAft>
                <a:spcPts val="0"/>
              </a:spcAft>
              <a:buClr>
                <a:srgbClr val="000000"/>
              </a:buClr>
              <a:buSzPts val="1400"/>
              <a:buFont typeface="Times New Roman"/>
              <a:buNone/>
              <a:defRPr sz="1400"/>
            </a:lvl4pPr>
            <a:lvl5pPr marL="0" marR="0" lvl="4" indent="0" algn="r">
              <a:lnSpc>
                <a:spcPct val="100000"/>
              </a:lnSpc>
              <a:spcBef>
                <a:spcPts val="0"/>
              </a:spcBef>
              <a:spcAft>
                <a:spcPts val="0"/>
              </a:spcAft>
              <a:buClr>
                <a:srgbClr val="000000"/>
              </a:buClr>
              <a:buSzPts val="1400"/>
              <a:buFont typeface="Times New Roman"/>
              <a:buNone/>
              <a:defRPr sz="1400"/>
            </a:lvl5pPr>
            <a:lvl6pPr marL="0" marR="0" lvl="5" indent="0" algn="r">
              <a:lnSpc>
                <a:spcPct val="100000"/>
              </a:lnSpc>
              <a:spcBef>
                <a:spcPts val="0"/>
              </a:spcBef>
              <a:spcAft>
                <a:spcPts val="0"/>
              </a:spcAft>
              <a:buClr>
                <a:srgbClr val="000000"/>
              </a:buClr>
              <a:buSzPts val="1400"/>
              <a:buFont typeface="Times New Roman"/>
              <a:buNone/>
              <a:defRPr sz="1400"/>
            </a:lvl6pPr>
            <a:lvl7pPr marL="0" marR="0" lvl="6" indent="0" algn="r">
              <a:lnSpc>
                <a:spcPct val="100000"/>
              </a:lnSpc>
              <a:spcBef>
                <a:spcPts val="0"/>
              </a:spcBef>
              <a:spcAft>
                <a:spcPts val="0"/>
              </a:spcAft>
              <a:buClr>
                <a:srgbClr val="000000"/>
              </a:buClr>
              <a:buSzPts val="1400"/>
              <a:buFont typeface="Times New Roman"/>
              <a:buNone/>
              <a:defRPr sz="1400"/>
            </a:lvl7pPr>
            <a:lvl8pPr marL="0" marR="0" lvl="7" indent="0" algn="r">
              <a:lnSpc>
                <a:spcPct val="100000"/>
              </a:lnSpc>
              <a:spcBef>
                <a:spcPts val="0"/>
              </a:spcBef>
              <a:spcAft>
                <a:spcPts val="0"/>
              </a:spcAft>
              <a:buClr>
                <a:srgbClr val="000000"/>
              </a:buClr>
              <a:buSzPts val="1400"/>
              <a:buFont typeface="Times New Roman"/>
              <a:buNone/>
              <a:defRPr sz="1400"/>
            </a:lvl8pPr>
            <a:lvl9pPr marL="0" marR="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efault">
  <p:cSld name="Default 24">
    <p:bg>
      <p:bgPr>
        <a:solidFill>
          <a:srgbClr val="FFFFFF"/>
        </a:solidFill>
        <a:effectLst/>
      </p:bgPr>
    </p:bg>
    <p:spTree>
      <p:nvGrpSpPr>
        <p:cNvPr id="1" name="Shape 140"/>
        <p:cNvGrpSpPr/>
        <p:nvPr/>
      </p:nvGrpSpPr>
      <p:grpSpPr>
        <a:xfrm>
          <a:off x="0" y="0"/>
          <a:ext cx="0" cy="0"/>
          <a:chOff x="0" y="0"/>
          <a:chExt cx="0" cy="0"/>
        </a:xfrm>
      </p:grpSpPr>
      <p:sp>
        <p:nvSpPr>
          <p:cNvPr id="141" name="Google Shape;141;p65"/>
          <p:cNvSpPr txBox="1">
            <a:spLocks noGrp="1"/>
          </p:cNvSpPr>
          <p:nvPr>
            <p:ph type="sldNum" idx="12"/>
          </p:nvPr>
        </p:nvSpPr>
        <p:spPr>
          <a:xfrm>
            <a:off x="6553200" y="6404292"/>
            <a:ext cx="2133600"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rotWithShape="1">
          <a:blip r:embed="rId2">
            <a:alphaModFix/>
          </a:blip>
          <a:tile tx="0" ty="0" sx="100000" sy="100000" flip="none" algn="tl"/>
        </a:blipFill>
        <a:effectLst/>
      </p:bgPr>
    </p:bg>
    <p:spTree>
      <p:nvGrpSpPr>
        <p:cNvPr id="1" name="Shape 142"/>
        <p:cNvGrpSpPr/>
        <p:nvPr/>
      </p:nvGrpSpPr>
      <p:grpSpPr>
        <a:xfrm>
          <a:off x="0" y="0"/>
          <a:ext cx="0" cy="0"/>
          <a:chOff x="0" y="0"/>
          <a:chExt cx="0" cy="0"/>
        </a:xfrm>
      </p:grpSpPr>
      <p:sp>
        <p:nvSpPr>
          <p:cNvPr id="143" name="Google Shape;143;p66"/>
          <p:cNvSpPr txBox="1">
            <a:spLocks noGrp="1"/>
          </p:cNvSpPr>
          <p:nvPr>
            <p:ph type="title"/>
          </p:nvPr>
        </p:nvSpPr>
        <p:spPr>
          <a:xfrm>
            <a:off x="457199" y="274637"/>
            <a:ext cx="8229601"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4200"/>
              <a:buFont typeface="Calibri"/>
              <a:buNone/>
              <a:defRPr sz="4200">
                <a:solidFill>
                  <a:srgbClr val="FFFFFF"/>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44" name="Google Shape;144;p66"/>
          <p:cNvSpPr txBox="1">
            <a:spLocks noGrp="1"/>
          </p:cNvSpPr>
          <p:nvPr>
            <p:ph type="body" idx="1"/>
          </p:nvPr>
        </p:nvSpPr>
        <p:spPr>
          <a:xfrm>
            <a:off x="457199" y="1600200"/>
            <a:ext cx="8229601" cy="4525964"/>
          </a:xfrm>
          <a:prstGeom prst="rect">
            <a:avLst/>
          </a:prstGeom>
          <a:noFill/>
          <a:ln>
            <a:noFill/>
          </a:ln>
        </p:spPr>
        <p:txBody>
          <a:bodyPr spcFirstLastPara="1" wrap="square" lIns="45700" tIns="45700" rIns="45700" bIns="45700" anchor="t" anchorCtr="0">
            <a:normAutofit/>
          </a:bodyPr>
          <a:lstStyle>
            <a:lvl1pPr marL="457200" lvl="0" indent="-419100" algn="l">
              <a:lnSpc>
                <a:spcPct val="100000"/>
              </a:lnSpc>
              <a:spcBef>
                <a:spcPts val="700"/>
              </a:spcBef>
              <a:spcAft>
                <a:spcPts val="0"/>
              </a:spcAft>
              <a:buClr>
                <a:srgbClr val="FFFFFF"/>
              </a:buClr>
              <a:buSzPts val="3000"/>
              <a:buFont typeface="Arial"/>
              <a:buChar char="•"/>
              <a:defRPr sz="3000">
                <a:latin typeface="Calibri"/>
                <a:ea typeface="Calibri"/>
                <a:cs typeface="Calibri"/>
                <a:sym typeface="Calibri"/>
              </a:defRPr>
            </a:lvl1pPr>
            <a:lvl2pPr marL="914400" lvl="1" indent="-419100" algn="l">
              <a:lnSpc>
                <a:spcPct val="100000"/>
              </a:lnSpc>
              <a:spcBef>
                <a:spcPts val="700"/>
              </a:spcBef>
              <a:spcAft>
                <a:spcPts val="0"/>
              </a:spcAft>
              <a:buClr>
                <a:srgbClr val="FFFFFF"/>
              </a:buClr>
              <a:buSzPts val="3000"/>
              <a:buFont typeface="Arial"/>
              <a:buChar char="–"/>
              <a:defRPr sz="3000">
                <a:latin typeface="Calibri"/>
                <a:ea typeface="Calibri"/>
                <a:cs typeface="Calibri"/>
                <a:sym typeface="Calibri"/>
              </a:defRPr>
            </a:lvl2pPr>
            <a:lvl3pPr marL="1371600" lvl="2" indent="-419100" algn="l">
              <a:lnSpc>
                <a:spcPct val="100000"/>
              </a:lnSpc>
              <a:spcBef>
                <a:spcPts val="700"/>
              </a:spcBef>
              <a:spcAft>
                <a:spcPts val="0"/>
              </a:spcAft>
              <a:buClr>
                <a:srgbClr val="FFFFFF"/>
              </a:buClr>
              <a:buSzPts val="3000"/>
              <a:buFont typeface="Arial"/>
              <a:buChar char="•"/>
              <a:defRPr sz="3000">
                <a:latin typeface="Calibri"/>
                <a:ea typeface="Calibri"/>
                <a:cs typeface="Calibri"/>
                <a:sym typeface="Calibri"/>
              </a:defRPr>
            </a:lvl3pPr>
            <a:lvl4pPr marL="1828800" lvl="3" indent="-419100" algn="l">
              <a:lnSpc>
                <a:spcPct val="100000"/>
              </a:lnSpc>
              <a:spcBef>
                <a:spcPts val="700"/>
              </a:spcBef>
              <a:spcAft>
                <a:spcPts val="0"/>
              </a:spcAft>
              <a:buClr>
                <a:srgbClr val="FFFFFF"/>
              </a:buClr>
              <a:buSzPts val="3000"/>
              <a:buFont typeface="Arial"/>
              <a:buChar char="–"/>
              <a:defRPr sz="3000">
                <a:latin typeface="Calibri"/>
                <a:ea typeface="Calibri"/>
                <a:cs typeface="Calibri"/>
                <a:sym typeface="Calibri"/>
              </a:defRPr>
            </a:lvl4pPr>
            <a:lvl5pPr marL="2286000" lvl="4" indent="-419100" algn="l">
              <a:lnSpc>
                <a:spcPct val="100000"/>
              </a:lnSpc>
              <a:spcBef>
                <a:spcPts val="700"/>
              </a:spcBef>
              <a:spcAft>
                <a:spcPts val="0"/>
              </a:spcAft>
              <a:buClr>
                <a:srgbClr val="FFFFFF"/>
              </a:buClr>
              <a:buSzPts val="3000"/>
              <a:buFont typeface="Arial"/>
              <a:buChar char="»"/>
              <a:defRPr sz="3000">
                <a:latin typeface="Calibri"/>
                <a:ea typeface="Calibri"/>
                <a:cs typeface="Calibri"/>
                <a:sym typeface="Calibri"/>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45" name="Google Shape;145;p66"/>
          <p:cNvSpPr txBox="1">
            <a:spLocks noGrp="1"/>
          </p:cNvSpPr>
          <p:nvPr>
            <p:ph type="sldNum" idx="12"/>
          </p:nvPr>
        </p:nvSpPr>
        <p:spPr>
          <a:xfrm>
            <a:off x="8436138" y="6416992"/>
            <a:ext cx="250662" cy="2438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100"/>
              <a:buFont typeface="Calibri"/>
              <a:buNone/>
              <a:defRPr sz="11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5">
    <p:bg>
      <p:bgPr>
        <a:solidFill>
          <a:srgbClr val="FFFFFF"/>
        </a:solidFill>
        <a:effectLst/>
      </p:bgPr>
    </p:bg>
    <p:spTree>
      <p:nvGrpSpPr>
        <p:cNvPr id="1" name="Shape 146"/>
        <p:cNvGrpSpPr/>
        <p:nvPr/>
      </p:nvGrpSpPr>
      <p:grpSpPr>
        <a:xfrm>
          <a:off x="0" y="0"/>
          <a:ext cx="0" cy="0"/>
          <a:chOff x="0" y="0"/>
          <a:chExt cx="0" cy="0"/>
        </a:xfrm>
      </p:grpSpPr>
      <p:sp>
        <p:nvSpPr>
          <p:cNvPr id="147" name="Google Shape;147;p67"/>
          <p:cNvSpPr txBox="1">
            <a:spLocks noGrp="1"/>
          </p:cNvSpPr>
          <p:nvPr>
            <p:ph type="title"/>
          </p:nvPr>
        </p:nvSpPr>
        <p:spPr>
          <a:xfrm>
            <a:off x="892968" y="1151929"/>
            <a:ext cx="7358064" cy="2321720"/>
          </a:xfrm>
          <a:prstGeom prst="rect">
            <a:avLst/>
          </a:prstGeom>
          <a:noFill/>
          <a:ln>
            <a:noFill/>
          </a:ln>
        </p:spPr>
        <p:txBody>
          <a:bodyPr spcFirstLastPara="1" wrap="square" lIns="35700" tIns="35700" rIns="35700" bIns="35700" anchor="b" anchorCtr="0">
            <a:normAutofit/>
          </a:bodyPr>
          <a:lstStyle>
            <a:lvl1pPr lvl="0" algn="ctr">
              <a:lnSpc>
                <a:spcPct val="100000"/>
              </a:lnSpc>
              <a:spcBef>
                <a:spcPts val="0"/>
              </a:spcBef>
              <a:spcAft>
                <a:spcPts val="0"/>
              </a:spcAft>
              <a:buClr>
                <a:srgbClr val="000000"/>
              </a:buClr>
              <a:buSzPts val="5600"/>
              <a:buFont typeface="Helvetica Neue Light"/>
              <a:buNone/>
              <a:defRPr sz="5600">
                <a:solidFill>
                  <a:srgbClr val="000000"/>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48" name="Google Shape;148;p67"/>
          <p:cNvSpPr txBox="1">
            <a:spLocks noGrp="1"/>
          </p:cNvSpPr>
          <p:nvPr>
            <p:ph type="body" idx="1"/>
          </p:nvPr>
        </p:nvSpPr>
        <p:spPr>
          <a:xfrm>
            <a:off x="892968" y="3536156"/>
            <a:ext cx="7358064" cy="794743"/>
          </a:xfrm>
          <a:prstGeom prst="rect">
            <a:avLst/>
          </a:prstGeom>
          <a:noFill/>
          <a:ln>
            <a:noFill/>
          </a:ln>
        </p:spPr>
        <p:txBody>
          <a:bodyPr spcFirstLastPara="1" wrap="square" lIns="35700" tIns="35700" rIns="35700" bIns="35700" anchor="t" anchorCtr="0">
            <a:normAutofit/>
          </a:bodyPr>
          <a:lstStyle>
            <a:lvl1pPr marL="457200" lvl="0"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000000"/>
              </a:buClr>
              <a:buSzPts val="2200"/>
              <a:buFont typeface="Helvetica Neue Light"/>
              <a:buNone/>
              <a:defRPr sz="2200">
                <a:solidFill>
                  <a:srgbClr val="000000"/>
                </a:solidFill>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49" name="Google Shape;149;p67"/>
          <p:cNvSpPr txBox="1">
            <a:spLocks noGrp="1"/>
          </p:cNvSpPr>
          <p:nvPr>
            <p:ph type="sldNum" idx="12"/>
          </p:nvPr>
        </p:nvSpPr>
        <p:spPr>
          <a:xfrm>
            <a:off x="4440732" y="6505277"/>
            <a:ext cx="253607" cy="249238"/>
          </a:xfrm>
          <a:prstGeom prst="rect">
            <a:avLst/>
          </a:prstGeom>
          <a:noFill/>
          <a:ln>
            <a:noFill/>
          </a:ln>
        </p:spPr>
        <p:txBody>
          <a:bodyPr spcFirstLastPara="1" wrap="square" lIns="35700" tIns="35700" rIns="35700" bIns="35700" anchor="t" anchorCtr="0">
            <a:spAutoFit/>
          </a:bodyPr>
          <a:lstStyle>
            <a:lvl1pPr marL="0" marR="0" lvl="0"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Times New Roman"/>
              <a:ea typeface="Times New Roman"/>
              <a:cs typeface="Times New Roman"/>
              <a:sym typeface="Times New Roma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mp; Subtitle">
  <p:cSld name="Title &amp; Subtitle 6">
    <p:spTree>
      <p:nvGrpSpPr>
        <p:cNvPr id="1" name="Shape 150"/>
        <p:cNvGrpSpPr/>
        <p:nvPr/>
      </p:nvGrpSpPr>
      <p:grpSpPr>
        <a:xfrm>
          <a:off x="0" y="0"/>
          <a:ext cx="0" cy="0"/>
          <a:chOff x="0" y="0"/>
          <a:chExt cx="0" cy="0"/>
        </a:xfrm>
      </p:grpSpPr>
      <p:sp>
        <p:nvSpPr>
          <p:cNvPr id="151" name="Google Shape;151;p68"/>
          <p:cNvSpPr txBox="1">
            <a:spLocks noGrp="1"/>
          </p:cNvSpPr>
          <p:nvPr>
            <p:ph type="title"/>
          </p:nvPr>
        </p:nvSpPr>
        <p:spPr>
          <a:xfrm>
            <a:off x="892968" y="1151929"/>
            <a:ext cx="7358064" cy="2321720"/>
          </a:xfrm>
          <a:prstGeom prst="rect">
            <a:avLst/>
          </a:prstGeom>
          <a:noFill/>
          <a:ln>
            <a:noFill/>
          </a:ln>
        </p:spPr>
        <p:txBody>
          <a:bodyPr spcFirstLastPara="1" wrap="square" lIns="35700" tIns="35700" rIns="35700" bIns="35700" anchor="b" anchorCtr="0">
            <a:normAutofit/>
          </a:bodyPr>
          <a:lstStyle>
            <a:lvl1pPr lvl="0" algn="ctr">
              <a:lnSpc>
                <a:spcPct val="100000"/>
              </a:lnSpc>
              <a:spcBef>
                <a:spcPts val="0"/>
              </a:spcBef>
              <a:spcAft>
                <a:spcPts val="0"/>
              </a:spcAft>
              <a:buClr>
                <a:srgbClr val="FFFFFF"/>
              </a:buClr>
              <a:buSzPts val="5600"/>
              <a:buFont typeface="Helvetica Neue Light"/>
              <a:buNone/>
              <a:defRPr sz="5600">
                <a:solidFill>
                  <a:srgbClr val="FFFFFF"/>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52" name="Google Shape;152;p68"/>
          <p:cNvSpPr txBox="1">
            <a:spLocks noGrp="1"/>
          </p:cNvSpPr>
          <p:nvPr>
            <p:ph type="body" idx="1"/>
          </p:nvPr>
        </p:nvSpPr>
        <p:spPr>
          <a:xfrm>
            <a:off x="892968" y="3536156"/>
            <a:ext cx="7358064" cy="794743"/>
          </a:xfrm>
          <a:prstGeom prst="rect">
            <a:avLst/>
          </a:prstGeom>
          <a:noFill/>
          <a:ln>
            <a:noFill/>
          </a:ln>
        </p:spPr>
        <p:txBody>
          <a:bodyPr spcFirstLastPara="1" wrap="square" lIns="35700" tIns="35700" rIns="35700" bIns="35700" anchor="t" anchorCtr="0">
            <a:normAutofit/>
          </a:bodyPr>
          <a:lstStyle>
            <a:lvl1pPr marL="457200" lvl="0" indent="-228600" algn="ctr">
              <a:lnSpc>
                <a:spcPct val="100000"/>
              </a:lnSpc>
              <a:spcBef>
                <a:spcPts val="0"/>
              </a:spcBef>
              <a:spcAft>
                <a:spcPts val="0"/>
              </a:spcAft>
              <a:buClr>
                <a:srgbClr val="FFFFFF"/>
              </a:buClr>
              <a:buSzPts val="2200"/>
              <a:buFont typeface="Helvetica Neue Light"/>
              <a:buNone/>
              <a:defRPr sz="2200">
                <a:latin typeface="Helvetica Neue Light"/>
                <a:ea typeface="Helvetica Neue Light"/>
                <a:cs typeface="Helvetica Neue Light"/>
                <a:sym typeface="Helvetica Neue Light"/>
              </a:defRPr>
            </a:lvl1pPr>
            <a:lvl2pPr marL="914400" lvl="1" indent="-228600" algn="ctr">
              <a:lnSpc>
                <a:spcPct val="100000"/>
              </a:lnSpc>
              <a:spcBef>
                <a:spcPts val="0"/>
              </a:spcBef>
              <a:spcAft>
                <a:spcPts val="0"/>
              </a:spcAft>
              <a:buClr>
                <a:srgbClr val="FFFFFF"/>
              </a:buClr>
              <a:buSzPts val="2200"/>
              <a:buFont typeface="Helvetica Neue Light"/>
              <a:buNone/>
              <a:defRPr sz="2200">
                <a:latin typeface="Helvetica Neue Light"/>
                <a:ea typeface="Helvetica Neue Light"/>
                <a:cs typeface="Helvetica Neue Light"/>
                <a:sym typeface="Helvetica Neue Light"/>
              </a:defRPr>
            </a:lvl2pPr>
            <a:lvl3pPr marL="1371600" lvl="2" indent="-228600" algn="ctr">
              <a:lnSpc>
                <a:spcPct val="100000"/>
              </a:lnSpc>
              <a:spcBef>
                <a:spcPts val="0"/>
              </a:spcBef>
              <a:spcAft>
                <a:spcPts val="0"/>
              </a:spcAft>
              <a:buClr>
                <a:srgbClr val="FFFFFF"/>
              </a:buClr>
              <a:buSzPts val="2200"/>
              <a:buFont typeface="Helvetica Neue Light"/>
              <a:buNone/>
              <a:defRPr sz="2200">
                <a:latin typeface="Helvetica Neue Light"/>
                <a:ea typeface="Helvetica Neue Light"/>
                <a:cs typeface="Helvetica Neue Light"/>
                <a:sym typeface="Helvetica Neue Light"/>
              </a:defRPr>
            </a:lvl3pPr>
            <a:lvl4pPr marL="1828800" lvl="3" indent="-228600" algn="ctr">
              <a:lnSpc>
                <a:spcPct val="100000"/>
              </a:lnSpc>
              <a:spcBef>
                <a:spcPts val="0"/>
              </a:spcBef>
              <a:spcAft>
                <a:spcPts val="0"/>
              </a:spcAft>
              <a:buClr>
                <a:srgbClr val="FFFFFF"/>
              </a:buClr>
              <a:buSzPts val="2200"/>
              <a:buFont typeface="Helvetica Neue Light"/>
              <a:buNone/>
              <a:defRPr sz="2200">
                <a:latin typeface="Helvetica Neue Light"/>
                <a:ea typeface="Helvetica Neue Light"/>
                <a:cs typeface="Helvetica Neue Light"/>
                <a:sym typeface="Helvetica Neue Light"/>
              </a:defRPr>
            </a:lvl4pPr>
            <a:lvl5pPr marL="2286000" lvl="4" indent="-228600" algn="ctr">
              <a:lnSpc>
                <a:spcPct val="100000"/>
              </a:lnSpc>
              <a:spcBef>
                <a:spcPts val="0"/>
              </a:spcBef>
              <a:spcAft>
                <a:spcPts val="0"/>
              </a:spcAft>
              <a:buClr>
                <a:srgbClr val="FFFFFF"/>
              </a:buClr>
              <a:buSzPts val="2200"/>
              <a:buFont typeface="Helvetica Neue Light"/>
              <a:buNone/>
              <a:defRPr sz="2200">
                <a:latin typeface="Helvetica Neue Light"/>
                <a:ea typeface="Helvetica Neue Light"/>
                <a:cs typeface="Helvetica Neue Light"/>
                <a:sym typeface="Helvetica Neue Light"/>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53" name="Google Shape;153;p68"/>
          <p:cNvSpPr txBox="1">
            <a:spLocks noGrp="1"/>
          </p:cNvSpPr>
          <p:nvPr>
            <p:ph type="sldNum" idx="12"/>
          </p:nvPr>
        </p:nvSpPr>
        <p:spPr>
          <a:xfrm>
            <a:off x="4440732" y="6509742"/>
            <a:ext cx="253607" cy="249238"/>
          </a:xfrm>
          <a:prstGeom prst="rect">
            <a:avLst/>
          </a:prstGeom>
          <a:noFill/>
          <a:ln>
            <a:noFill/>
          </a:ln>
        </p:spPr>
        <p:txBody>
          <a:bodyPr spcFirstLastPara="1" wrap="square" lIns="35700" tIns="35700" rIns="35700" bIns="35700" anchor="t" anchorCtr="0">
            <a:normAutofit/>
          </a:bodyPr>
          <a:lstStyle>
            <a:lvl1pPr marL="0" marR="0" lvl="0"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FFFFFF"/>
              </a:buClr>
              <a:buSzPts val="1200"/>
              <a:buFont typeface="Helvetica Neue Light"/>
              <a:buNone/>
              <a:defRPr sz="1200">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efault - Title Only">
  <p:cSld name="Default - Title Only 2">
    <p:spTree>
      <p:nvGrpSpPr>
        <p:cNvPr id="1" name="Shape 154"/>
        <p:cNvGrpSpPr/>
        <p:nvPr/>
      </p:nvGrpSpPr>
      <p:grpSpPr>
        <a:xfrm>
          <a:off x="0" y="0"/>
          <a:ext cx="0" cy="0"/>
          <a:chOff x="0" y="0"/>
          <a:chExt cx="0" cy="0"/>
        </a:xfrm>
      </p:grpSpPr>
      <p:sp>
        <p:nvSpPr>
          <p:cNvPr id="155" name="Google Shape;155;p69"/>
          <p:cNvSpPr txBox="1">
            <a:spLocks noGrp="1"/>
          </p:cNvSpPr>
          <p:nvPr>
            <p:ph type="title"/>
          </p:nvPr>
        </p:nvSpPr>
        <p:spPr>
          <a:xfrm>
            <a:off x="457199" y="92075"/>
            <a:ext cx="8229601" cy="1508125"/>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000"/>
              <a:buFont typeface="Calibri"/>
              <a:buNone/>
              <a:defRPr sz="4000">
                <a:solidFill>
                  <a:srgbClr val="000000"/>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56" name="Google Shape;156;p69"/>
          <p:cNvSpPr txBox="1">
            <a:spLocks noGrp="1"/>
          </p:cNvSpPr>
          <p:nvPr>
            <p:ph type="sldNum" idx="12"/>
          </p:nvPr>
        </p:nvSpPr>
        <p:spPr>
          <a:xfrm>
            <a:off x="6553200" y="6423342"/>
            <a:ext cx="2133600" cy="2311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900"/>
              <a:buFont typeface="Times"/>
              <a:buNone/>
              <a:defRPr sz="9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Default">
  <p:cSld name="Default 25">
    <p:bg>
      <p:bgPr>
        <a:gradFill>
          <a:gsLst>
            <a:gs pos="0">
              <a:srgbClr val="003399"/>
            </a:gs>
            <a:gs pos="100000">
              <a:srgbClr val="000000"/>
            </a:gs>
          </a:gsLst>
          <a:lin ang="16200000" scaled="0"/>
        </a:gradFill>
        <a:effectLst/>
      </p:bgPr>
    </p:bg>
    <p:spTree>
      <p:nvGrpSpPr>
        <p:cNvPr id="1" name="Shape 157"/>
        <p:cNvGrpSpPr/>
        <p:nvPr/>
      </p:nvGrpSpPr>
      <p:grpSpPr>
        <a:xfrm>
          <a:off x="0" y="0"/>
          <a:ext cx="0" cy="0"/>
          <a:chOff x="0" y="0"/>
          <a:chExt cx="0" cy="0"/>
        </a:xfrm>
      </p:grpSpPr>
      <p:sp>
        <p:nvSpPr>
          <p:cNvPr id="158" name="Google Shape;158;p70"/>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E3EBF1"/>
              </a:buClr>
              <a:buSzPts val="4400"/>
              <a:buFont typeface="Times"/>
              <a:buNone/>
              <a:defRPr>
                <a:solidFill>
                  <a:srgbClr val="E3EBF1"/>
                </a:solidFill>
                <a:latin typeface="Times"/>
                <a:ea typeface="Times"/>
                <a:cs typeface="Times"/>
                <a:sym typeface="Times"/>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59" name="Google Shape;159;p70"/>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1pPr>
            <a:lvl2pPr marL="914400" lvl="1"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2pPr>
            <a:lvl3pPr marL="1371600" lvl="2"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3pPr>
            <a:lvl4pPr marL="1828800" lvl="3"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4pPr>
            <a:lvl5pPr marL="2286000" lvl="4"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60" name="Google Shape;160;p70"/>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Default">
  <p:cSld name="Default 26">
    <p:bg>
      <p:bgPr>
        <a:gradFill>
          <a:gsLst>
            <a:gs pos="0">
              <a:srgbClr val="003399"/>
            </a:gs>
            <a:gs pos="100000">
              <a:srgbClr val="000000"/>
            </a:gs>
          </a:gsLst>
          <a:lin ang="16200000" scaled="0"/>
        </a:gradFill>
        <a:effectLst/>
      </p:bgPr>
    </p:bg>
    <p:spTree>
      <p:nvGrpSpPr>
        <p:cNvPr id="1" name="Shape 161"/>
        <p:cNvGrpSpPr/>
        <p:nvPr/>
      </p:nvGrpSpPr>
      <p:grpSpPr>
        <a:xfrm>
          <a:off x="0" y="0"/>
          <a:ext cx="0" cy="0"/>
          <a:chOff x="0" y="0"/>
          <a:chExt cx="0" cy="0"/>
        </a:xfrm>
      </p:grpSpPr>
      <p:sp>
        <p:nvSpPr>
          <p:cNvPr id="162" name="Google Shape;162;p71"/>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E3EBF1"/>
              </a:buClr>
              <a:buSzPts val="4400"/>
              <a:buFont typeface="Times"/>
              <a:buNone/>
              <a:defRPr>
                <a:solidFill>
                  <a:srgbClr val="E3EBF1"/>
                </a:solidFill>
                <a:latin typeface="Times"/>
                <a:ea typeface="Times"/>
                <a:cs typeface="Times"/>
                <a:sym typeface="Times"/>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63" name="Google Shape;163;p71"/>
          <p:cNvSpPr txBox="1">
            <a:spLocks noGrp="1"/>
          </p:cNvSpPr>
          <p:nvPr>
            <p:ph type="body" idx="1"/>
          </p:nvPr>
        </p:nvSpPr>
        <p:spPr>
          <a:xfrm>
            <a:off x="685800" y="1981200"/>
            <a:ext cx="7772400" cy="1987401"/>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1pPr>
            <a:lvl2pPr marL="914400" lvl="1"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2pPr>
            <a:lvl3pPr marL="1371600" lvl="2"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3pPr>
            <a:lvl4pPr marL="1828800" lvl="3"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4pPr>
            <a:lvl5pPr marL="2286000" lvl="4"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64" name="Google Shape;164;p71"/>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21"/>
        <p:cNvGrpSpPr/>
        <p:nvPr/>
      </p:nvGrpSpPr>
      <p:grpSpPr>
        <a:xfrm>
          <a:off x="0" y="0"/>
          <a:ext cx="0" cy="0"/>
          <a:chOff x="0" y="0"/>
          <a:chExt cx="0" cy="0"/>
        </a:xfrm>
      </p:grpSpPr>
      <p:sp>
        <p:nvSpPr>
          <p:cNvPr id="22" name="Google Shape;22;p36"/>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
        <p:nvSpPr>
          <p:cNvPr id="23" name="Google Shape;23;p36"/>
          <p:cNvSpPr txBox="1">
            <a:spLocks noGrp="1"/>
          </p:cNvSpPr>
          <p:nvPr>
            <p:ph type="title"/>
          </p:nvPr>
        </p:nvSpPr>
        <p:spPr>
          <a:xfrm>
            <a:off x="1270000" y="381000"/>
            <a:ext cx="6718300" cy="16002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0000"/>
              </a:buClr>
              <a:buSzPts val="1800"/>
              <a:buNone/>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24" name="Google Shape;24;p36"/>
          <p:cNvSpPr txBox="1">
            <a:spLocks noGrp="1"/>
          </p:cNvSpPr>
          <p:nvPr>
            <p:ph type="body" idx="1"/>
          </p:nvPr>
        </p:nvSpPr>
        <p:spPr>
          <a:xfrm>
            <a:off x="685800" y="1981200"/>
            <a:ext cx="7772400" cy="4876800"/>
          </a:xfrm>
          <a:prstGeom prst="rect">
            <a:avLst/>
          </a:prstGeom>
          <a:noFill/>
          <a:ln>
            <a:noFill/>
          </a:ln>
        </p:spPr>
        <p:txBody>
          <a:bodyPr spcFirstLastPara="1" wrap="square" lIns="45700" tIns="45700" rIns="45700" bIns="45700" anchor="t" anchorCtr="0">
            <a:noAutofit/>
          </a:bodyPr>
          <a:lstStyle>
            <a:lvl1pPr marL="457200" lvl="0" indent="-291465" algn="l">
              <a:lnSpc>
                <a:spcPct val="100000"/>
              </a:lnSpc>
              <a:spcBef>
                <a:spcPts val="700"/>
              </a:spcBef>
              <a:spcAft>
                <a:spcPts val="0"/>
              </a:spcAft>
              <a:buClr>
                <a:srgbClr val="FFFFFF"/>
              </a:buClr>
              <a:buSzPts val="990"/>
              <a:buChar char="●"/>
              <a:defRPr/>
            </a:lvl1pPr>
            <a:lvl2pPr marL="914400" lvl="1" indent="-291465" algn="l">
              <a:lnSpc>
                <a:spcPct val="100000"/>
              </a:lnSpc>
              <a:spcBef>
                <a:spcPts val="700"/>
              </a:spcBef>
              <a:spcAft>
                <a:spcPts val="0"/>
              </a:spcAft>
              <a:buClr>
                <a:srgbClr val="FFFFFF"/>
              </a:buClr>
              <a:buSzPts val="990"/>
              <a:buChar char="●"/>
              <a:defRPr/>
            </a:lvl2pPr>
            <a:lvl3pPr marL="1371600" lvl="2" indent="-291464" algn="l">
              <a:lnSpc>
                <a:spcPct val="100000"/>
              </a:lnSpc>
              <a:spcBef>
                <a:spcPts val="700"/>
              </a:spcBef>
              <a:spcAft>
                <a:spcPts val="0"/>
              </a:spcAft>
              <a:buClr>
                <a:srgbClr val="FFFFFF"/>
              </a:buClr>
              <a:buSzPts val="990"/>
              <a:buChar char="●"/>
              <a:defRPr/>
            </a:lvl3pPr>
            <a:lvl4pPr marL="1828800" lvl="3" indent="-291464" algn="l">
              <a:lnSpc>
                <a:spcPct val="100000"/>
              </a:lnSpc>
              <a:spcBef>
                <a:spcPts val="700"/>
              </a:spcBef>
              <a:spcAft>
                <a:spcPts val="0"/>
              </a:spcAft>
              <a:buClr>
                <a:srgbClr val="FFFFFF"/>
              </a:buClr>
              <a:buSzPts val="990"/>
              <a:buChar char="●"/>
              <a:defRPr/>
            </a:lvl4pPr>
            <a:lvl5pPr marL="2286000" lvl="4" indent="-291464" algn="l">
              <a:lnSpc>
                <a:spcPct val="100000"/>
              </a:lnSpc>
              <a:spcBef>
                <a:spcPts val="700"/>
              </a:spcBef>
              <a:spcAft>
                <a:spcPts val="0"/>
              </a:spcAft>
              <a:buClr>
                <a:srgbClr val="FFFFFF"/>
              </a:buClr>
              <a:buSzPts val="990"/>
              <a:buChar char="●"/>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efault">
  <p:cSld name="Default 27">
    <p:bg>
      <p:bgPr>
        <a:gradFill>
          <a:gsLst>
            <a:gs pos="0">
              <a:srgbClr val="003399"/>
            </a:gs>
            <a:gs pos="100000">
              <a:srgbClr val="000000"/>
            </a:gs>
          </a:gsLst>
          <a:lin ang="16200000" scaled="0"/>
        </a:gradFill>
        <a:effectLst/>
      </p:bgPr>
    </p:bg>
    <p:spTree>
      <p:nvGrpSpPr>
        <p:cNvPr id="1" name="Shape 165"/>
        <p:cNvGrpSpPr/>
        <p:nvPr/>
      </p:nvGrpSpPr>
      <p:grpSpPr>
        <a:xfrm>
          <a:off x="0" y="0"/>
          <a:ext cx="0" cy="0"/>
          <a:chOff x="0" y="0"/>
          <a:chExt cx="0" cy="0"/>
        </a:xfrm>
      </p:grpSpPr>
      <p:sp>
        <p:nvSpPr>
          <p:cNvPr id="166" name="Google Shape;166;p72"/>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E3EBF1"/>
              </a:buClr>
              <a:buSzPts val="4400"/>
              <a:buFont typeface="Times"/>
              <a:buNone/>
              <a:defRPr>
                <a:solidFill>
                  <a:srgbClr val="E3EBF1"/>
                </a:solidFill>
                <a:latin typeface="Times"/>
                <a:ea typeface="Times"/>
                <a:cs typeface="Times"/>
                <a:sym typeface="Times"/>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67" name="Google Shape;167;p72"/>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Default">
  <p:cSld name="Default 28">
    <p:bg>
      <p:bgPr>
        <a:gradFill>
          <a:gsLst>
            <a:gs pos="0">
              <a:srgbClr val="003399"/>
            </a:gs>
            <a:gs pos="100000">
              <a:srgbClr val="000000"/>
            </a:gs>
          </a:gsLst>
          <a:lin ang="16200000" scaled="0"/>
        </a:gradFill>
        <a:effectLst/>
      </p:bgPr>
    </p:bg>
    <p:spTree>
      <p:nvGrpSpPr>
        <p:cNvPr id="1" name="Shape 168"/>
        <p:cNvGrpSpPr/>
        <p:nvPr/>
      </p:nvGrpSpPr>
      <p:grpSpPr>
        <a:xfrm>
          <a:off x="0" y="0"/>
          <a:ext cx="0" cy="0"/>
          <a:chOff x="0" y="0"/>
          <a:chExt cx="0" cy="0"/>
        </a:xfrm>
      </p:grpSpPr>
      <p:sp>
        <p:nvSpPr>
          <p:cNvPr id="169" name="Google Shape;169;p73"/>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E3EBF1"/>
              </a:buClr>
              <a:buSzPts val="4400"/>
              <a:buFont typeface="Times"/>
              <a:buNone/>
              <a:defRPr>
                <a:solidFill>
                  <a:srgbClr val="E3EBF1"/>
                </a:solidFill>
                <a:latin typeface="Times"/>
                <a:ea typeface="Times"/>
                <a:cs typeface="Times"/>
                <a:sym typeface="Times"/>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70" name="Google Shape;170;p73"/>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1pPr>
            <a:lvl2pPr marL="914400" lvl="1"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2pPr>
            <a:lvl3pPr marL="1371600" lvl="2"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3pPr>
            <a:lvl4pPr marL="1828800" lvl="3"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4pPr>
            <a:lvl5pPr marL="2286000" lvl="4"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71" name="Google Shape;171;p73"/>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Default">
  <p:cSld name="Default 29">
    <p:bg>
      <p:bgPr>
        <a:gradFill>
          <a:gsLst>
            <a:gs pos="0">
              <a:srgbClr val="003399"/>
            </a:gs>
            <a:gs pos="100000">
              <a:srgbClr val="000000"/>
            </a:gs>
          </a:gsLst>
          <a:lin ang="16200000" scaled="0"/>
        </a:gradFill>
        <a:effectLst/>
      </p:bgPr>
    </p:bg>
    <p:spTree>
      <p:nvGrpSpPr>
        <p:cNvPr id="1" name="Shape 172"/>
        <p:cNvGrpSpPr/>
        <p:nvPr/>
      </p:nvGrpSpPr>
      <p:grpSpPr>
        <a:xfrm>
          <a:off x="0" y="0"/>
          <a:ext cx="0" cy="0"/>
          <a:chOff x="0" y="0"/>
          <a:chExt cx="0" cy="0"/>
        </a:xfrm>
      </p:grpSpPr>
      <p:sp>
        <p:nvSpPr>
          <p:cNvPr id="173" name="Google Shape;173;p74"/>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1pPr>
            <a:lvl2pPr marL="914400" lvl="1"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2pPr>
            <a:lvl3pPr marL="1371600" lvl="2"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3pPr>
            <a:lvl4pPr marL="1828800" lvl="3"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4pPr>
            <a:lvl5pPr marL="2286000" lvl="4"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74" name="Google Shape;174;p74"/>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Default">
  <p:cSld name="Default 30">
    <p:bg>
      <p:bgPr>
        <a:gradFill>
          <a:gsLst>
            <a:gs pos="0">
              <a:srgbClr val="003399"/>
            </a:gs>
            <a:gs pos="100000">
              <a:srgbClr val="000000"/>
            </a:gs>
          </a:gsLst>
          <a:lin ang="16200000" scaled="0"/>
        </a:gradFill>
        <a:effectLst/>
      </p:bgPr>
    </p:bg>
    <p:spTree>
      <p:nvGrpSpPr>
        <p:cNvPr id="1" name="Shape 175"/>
        <p:cNvGrpSpPr/>
        <p:nvPr/>
      </p:nvGrpSpPr>
      <p:grpSpPr>
        <a:xfrm>
          <a:off x="0" y="0"/>
          <a:ext cx="0" cy="0"/>
          <a:chOff x="0" y="0"/>
          <a:chExt cx="0" cy="0"/>
        </a:xfrm>
      </p:grpSpPr>
      <p:sp>
        <p:nvSpPr>
          <p:cNvPr id="176" name="Google Shape;176;p75"/>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E3EBF1"/>
              </a:buClr>
              <a:buSzPts val="4400"/>
              <a:buFont typeface="Times"/>
              <a:buNone/>
              <a:defRPr>
                <a:solidFill>
                  <a:srgbClr val="E3EBF1"/>
                </a:solidFill>
                <a:latin typeface="Times"/>
                <a:ea typeface="Times"/>
                <a:cs typeface="Times"/>
                <a:sym typeface="Times"/>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77" name="Google Shape;177;p75"/>
          <p:cNvSpPr txBox="1">
            <a:spLocks noGrp="1"/>
          </p:cNvSpPr>
          <p:nvPr>
            <p:ph type="body" idx="1"/>
          </p:nvPr>
        </p:nvSpPr>
        <p:spPr>
          <a:xfrm>
            <a:off x="685799" y="1981200"/>
            <a:ext cx="3814235" cy="4114800"/>
          </a:xfrm>
          <a:prstGeom prst="rect">
            <a:avLst/>
          </a:prstGeom>
          <a:noFill/>
          <a:ln>
            <a:noFill/>
          </a:ln>
        </p:spPr>
        <p:txBody>
          <a:bodyPr spcFirstLastPara="1" wrap="square" lIns="45700" tIns="45700" rIns="45700" bIns="45700" anchor="t" anchorCtr="0">
            <a:normAutofit/>
          </a:bodyPr>
          <a:lstStyle>
            <a:lvl1pPr marL="457200" lvl="0"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1pPr>
            <a:lvl2pPr marL="914400" lvl="1"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2pPr>
            <a:lvl3pPr marL="1371600" lvl="2"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3pPr>
            <a:lvl4pPr marL="1828800" lvl="3"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4pPr>
            <a:lvl5pPr marL="2286000" lvl="4" indent="-431800" algn="l">
              <a:lnSpc>
                <a:spcPct val="100000"/>
              </a:lnSpc>
              <a:spcBef>
                <a:spcPts val="700"/>
              </a:spcBef>
              <a:spcAft>
                <a:spcPts val="0"/>
              </a:spcAft>
              <a:buClr>
                <a:srgbClr val="FFFFFF"/>
              </a:buClr>
              <a:buSzPts val="3200"/>
              <a:buFont typeface="Times"/>
              <a:buChar char="»"/>
              <a:defRPr>
                <a:latin typeface="Times"/>
                <a:ea typeface="Times"/>
                <a:cs typeface="Times"/>
                <a:sym typeface="Times"/>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78" name="Google Shape;178;p75"/>
          <p:cNvSpPr txBox="1">
            <a:spLocks noGrp="1"/>
          </p:cNvSpPr>
          <p:nvPr>
            <p:ph type="body" idx="2"/>
          </p:nvPr>
        </p:nvSpPr>
        <p:spPr>
          <a:xfrm>
            <a:off x="4643966" y="1981200"/>
            <a:ext cx="3814234" cy="4114800"/>
          </a:xfrm>
          <a:prstGeom prst="rect">
            <a:avLst/>
          </a:prstGeom>
          <a:noFill/>
          <a:ln>
            <a:noFill/>
          </a:ln>
        </p:spPr>
        <p:txBody>
          <a:bodyPr spcFirstLastPara="1" wrap="square" lIns="45700" tIns="45700" rIns="45700" bIns="45700" anchor="t" anchorCtr="0">
            <a:normAutofit/>
          </a:bodyPr>
          <a:lstStyle>
            <a:lvl1pPr marL="457200" lvl="0" indent="-291465" algn="l">
              <a:lnSpc>
                <a:spcPct val="100000"/>
              </a:lnSpc>
              <a:spcBef>
                <a:spcPts val="700"/>
              </a:spcBef>
              <a:spcAft>
                <a:spcPts val="0"/>
              </a:spcAft>
              <a:buClr>
                <a:srgbClr val="FFFFFF"/>
              </a:buClr>
              <a:buSzPts val="990"/>
              <a:buChar char="●"/>
              <a:defRPr/>
            </a:lvl1pPr>
            <a:lvl2pPr marL="914400" lvl="1" indent="-291465" algn="l">
              <a:lnSpc>
                <a:spcPct val="100000"/>
              </a:lnSpc>
              <a:spcBef>
                <a:spcPts val="700"/>
              </a:spcBef>
              <a:spcAft>
                <a:spcPts val="0"/>
              </a:spcAft>
              <a:buClr>
                <a:srgbClr val="FFFFFF"/>
              </a:buClr>
              <a:buSzPts val="990"/>
              <a:buChar char="●"/>
              <a:defRPr/>
            </a:lvl2pPr>
            <a:lvl3pPr marL="1371600" lvl="2" indent="-291464" algn="l">
              <a:lnSpc>
                <a:spcPct val="100000"/>
              </a:lnSpc>
              <a:spcBef>
                <a:spcPts val="700"/>
              </a:spcBef>
              <a:spcAft>
                <a:spcPts val="0"/>
              </a:spcAft>
              <a:buClr>
                <a:srgbClr val="FFFFFF"/>
              </a:buClr>
              <a:buSzPts val="990"/>
              <a:buChar char="●"/>
              <a:defRPr/>
            </a:lvl3pPr>
            <a:lvl4pPr marL="1828800" lvl="3" indent="-291464" algn="l">
              <a:lnSpc>
                <a:spcPct val="100000"/>
              </a:lnSpc>
              <a:spcBef>
                <a:spcPts val="700"/>
              </a:spcBef>
              <a:spcAft>
                <a:spcPts val="0"/>
              </a:spcAft>
              <a:buClr>
                <a:srgbClr val="FFFFFF"/>
              </a:buClr>
              <a:buSzPts val="990"/>
              <a:buChar char="●"/>
              <a:defRPr/>
            </a:lvl4pPr>
            <a:lvl5pPr marL="2286000" lvl="4" indent="-291464" algn="l">
              <a:lnSpc>
                <a:spcPct val="100000"/>
              </a:lnSpc>
              <a:spcBef>
                <a:spcPts val="700"/>
              </a:spcBef>
              <a:spcAft>
                <a:spcPts val="0"/>
              </a:spcAft>
              <a:buClr>
                <a:srgbClr val="FFFFFF"/>
              </a:buClr>
              <a:buSzPts val="990"/>
              <a:buChar char="●"/>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179" name="Google Shape;179;p75"/>
          <p:cNvSpPr txBox="1">
            <a:spLocks noGrp="1"/>
          </p:cNvSpPr>
          <p:nvPr>
            <p:ph type="sldNum" idx="12"/>
          </p:nvPr>
        </p:nvSpPr>
        <p:spPr>
          <a:xfrm>
            <a:off x="8176259" y="6248400"/>
            <a:ext cx="281941" cy="320040"/>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1pPr>
            <a:lvl2pPr marL="0" marR="0" lvl="1"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2pPr>
            <a:lvl3pPr marL="0" marR="0" lvl="2"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3pPr>
            <a:lvl4pPr marL="0" marR="0" lvl="3"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4pPr>
            <a:lvl5pPr marL="0" marR="0" lvl="4"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5pPr>
            <a:lvl6pPr marL="0" marR="0" lvl="5"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6pPr>
            <a:lvl7pPr marL="0" marR="0" lvl="6"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7pPr>
            <a:lvl8pPr marL="0" marR="0" lvl="7"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8pPr>
            <a:lvl9pPr marL="0" marR="0" lvl="8" indent="0" algn="r">
              <a:lnSpc>
                <a:spcPct val="100000"/>
              </a:lnSpc>
              <a:spcBef>
                <a:spcPts val="0"/>
              </a:spcBef>
              <a:spcAft>
                <a:spcPts val="0"/>
              </a:spcAft>
              <a:buClr>
                <a:srgbClr val="FFFFFF"/>
              </a:buClr>
              <a:buSzPts val="1400"/>
              <a:buFont typeface="Times"/>
              <a:buNone/>
              <a:defRPr>
                <a:solidFill>
                  <a:srgbClr val="FFFFFF"/>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Default - Title Only">
  <p:cSld name="Default - Title Only 3">
    <p:spTree>
      <p:nvGrpSpPr>
        <p:cNvPr id="1" name="Shape 180"/>
        <p:cNvGrpSpPr/>
        <p:nvPr/>
      </p:nvGrpSpPr>
      <p:grpSpPr>
        <a:xfrm>
          <a:off x="0" y="0"/>
          <a:ext cx="0" cy="0"/>
          <a:chOff x="0" y="0"/>
          <a:chExt cx="0" cy="0"/>
        </a:xfrm>
      </p:grpSpPr>
      <p:sp>
        <p:nvSpPr>
          <p:cNvPr id="181" name="Google Shape;181;p76"/>
          <p:cNvSpPr txBox="1">
            <a:spLocks noGrp="1"/>
          </p:cNvSpPr>
          <p:nvPr>
            <p:ph type="title"/>
          </p:nvPr>
        </p:nvSpPr>
        <p:spPr>
          <a:xfrm>
            <a:off x="457200" y="92076"/>
            <a:ext cx="8229600" cy="1508125"/>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400"/>
              <a:buFont typeface="Calibri"/>
              <a:buNone/>
              <a:defRPr>
                <a:solidFill>
                  <a:srgbClr val="000000"/>
                </a:solidFill>
                <a:latin typeface="Calibri"/>
                <a:ea typeface="Calibri"/>
                <a:cs typeface="Calibri"/>
                <a:sym typeface="Calibri"/>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182" name="Google Shape;182;p76"/>
          <p:cNvSpPr txBox="1">
            <a:spLocks noGrp="1"/>
          </p:cNvSpPr>
          <p:nvPr>
            <p:ph type="sldNum" idx="12"/>
          </p:nvPr>
        </p:nvSpPr>
        <p:spPr>
          <a:xfrm>
            <a:off x="6553200" y="6404292"/>
            <a:ext cx="2133600"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Default - Blank">
  <p:cSld name="Default - Blank">
    <p:spTree>
      <p:nvGrpSpPr>
        <p:cNvPr id="1" name="Shape 183"/>
        <p:cNvGrpSpPr/>
        <p:nvPr/>
      </p:nvGrpSpPr>
      <p:grpSpPr>
        <a:xfrm>
          <a:off x="0" y="0"/>
          <a:ext cx="0" cy="0"/>
          <a:chOff x="0" y="0"/>
          <a:chExt cx="0" cy="0"/>
        </a:xfrm>
      </p:grpSpPr>
      <p:sp>
        <p:nvSpPr>
          <p:cNvPr id="184" name="Google Shape;184;p77"/>
          <p:cNvSpPr txBox="1">
            <a:spLocks noGrp="1"/>
          </p:cNvSpPr>
          <p:nvPr>
            <p:ph type="sldNum" idx="12"/>
          </p:nvPr>
        </p:nvSpPr>
        <p:spPr>
          <a:xfrm>
            <a:off x="6553200" y="6404292"/>
            <a:ext cx="2133600"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1pPr>
            <a:lvl2pPr marL="0" marR="0" lvl="1"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2pPr>
            <a:lvl3pPr marL="0" marR="0" lvl="2"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3pPr>
            <a:lvl4pPr marL="0" marR="0" lvl="3"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4pPr>
            <a:lvl5pPr marL="0" marR="0" lvl="4"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5pPr>
            <a:lvl6pPr marL="0" marR="0" lvl="5"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6pPr>
            <a:lvl7pPr marL="0" marR="0" lvl="6"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7pPr>
            <a:lvl8pPr marL="0" marR="0" lvl="7"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8pPr>
            <a:lvl9pPr marL="0" marR="0" lvl="8" indent="0" algn="r">
              <a:lnSpc>
                <a:spcPct val="100000"/>
              </a:lnSpc>
              <a:spcBef>
                <a:spcPts val="0"/>
              </a:spcBef>
              <a:spcAft>
                <a:spcPts val="0"/>
              </a:spcAft>
              <a:buClr>
                <a:srgbClr val="888888"/>
              </a:buClr>
              <a:buSzPts val="1200"/>
              <a:buFont typeface="Times"/>
              <a:buNone/>
              <a:defRPr sz="1200">
                <a:solidFill>
                  <a:srgbClr val="888888"/>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57C4B-9087-44C7-9A88-334C4BBD2AEF}"/>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66D9AD54-B3DB-47D6-82EC-FEC5A0C33D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DE3C529D-7C82-4610-82FC-02EB880D6924}"/>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520161E1-7FA6-4EE5-B2AE-E03627B906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0677F-A95E-42B0-8BC1-EC3480CFD0E7}"/>
              </a:ext>
            </a:extLst>
          </p:cNvPr>
          <p:cNvSpPr>
            <a:spLocks noGrp="1"/>
          </p:cNvSpPr>
          <p:nvPr>
            <p:ph type="sldNum" sz="quarter" idx="12"/>
          </p:nvPr>
        </p:nvSpPr>
        <p:spPr>
          <a:xfrm>
            <a:off x="6553200" y="6248400"/>
            <a:ext cx="1905000" cy="307777"/>
          </a:xfrm>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70837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5"/>
        <p:cNvGrpSpPr/>
        <p:nvPr/>
      </p:nvGrpSpPr>
      <p:grpSpPr>
        <a:xfrm>
          <a:off x="0" y="0"/>
          <a:ext cx="0" cy="0"/>
          <a:chOff x="0" y="0"/>
          <a:chExt cx="0" cy="0"/>
        </a:xfrm>
      </p:grpSpPr>
      <p:sp>
        <p:nvSpPr>
          <p:cNvPr id="26" name="Google Shape;26;p37"/>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
        <p:nvSpPr>
          <p:cNvPr id="27" name="Google Shape;27;p37"/>
          <p:cNvSpPr txBox="1">
            <a:spLocks noGrp="1"/>
          </p:cNvSpPr>
          <p:nvPr>
            <p:ph type="title"/>
          </p:nvPr>
        </p:nvSpPr>
        <p:spPr>
          <a:xfrm>
            <a:off x="685800" y="1844675"/>
            <a:ext cx="7772400" cy="2041525"/>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0000"/>
              </a:buClr>
              <a:buSzPts val="1800"/>
              <a:buNone/>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28" name="Google Shape;28;p37"/>
          <p:cNvSpPr txBox="1">
            <a:spLocks noGrp="1"/>
          </p:cNvSpPr>
          <p:nvPr>
            <p:ph type="body" idx="1"/>
          </p:nvPr>
        </p:nvSpPr>
        <p:spPr>
          <a:xfrm>
            <a:off x="1371600" y="3886200"/>
            <a:ext cx="6400800" cy="29718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FFFFFF"/>
              </a:buClr>
              <a:buSzPts val="1800"/>
              <a:buNone/>
              <a:defRPr/>
            </a:lvl1pPr>
            <a:lvl2pPr marL="914400" lvl="1" indent="-228600" algn="ctr">
              <a:lnSpc>
                <a:spcPct val="100000"/>
              </a:lnSpc>
              <a:spcBef>
                <a:spcPts val="700"/>
              </a:spcBef>
              <a:spcAft>
                <a:spcPts val="0"/>
              </a:spcAft>
              <a:buClr>
                <a:srgbClr val="FFFFFF"/>
              </a:buClr>
              <a:buSzPts val="1800"/>
              <a:buNone/>
              <a:defRPr/>
            </a:lvl2pPr>
            <a:lvl3pPr marL="1371600" lvl="2" indent="-228600" algn="ctr">
              <a:lnSpc>
                <a:spcPct val="100000"/>
              </a:lnSpc>
              <a:spcBef>
                <a:spcPts val="700"/>
              </a:spcBef>
              <a:spcAft>
                <a:spcPts val="0"/>
              </a:spcAft>
              <a:buClr>
                <a:srgbClr val="FFFFFF"/>
              </a:buClr>
              <a:buSzPts val="1800"/>
              <a:buNone/>
              <a:defRPr/>
            </a:lvl3pPr>
            <a:lvl4pPr marL="1828800" lvl="3" indent="-228600" algn="ctr">
              <a:lnSpc>
                <a:spcPct val="100000"/>
              </a:lnSpc>
              <a:spcBef>
                <a:spcPts val="700"/>
              </a:spcBef>
              <a:spcAft>
                <a:spcPts val="0"/>
              </a:spcAft>
              <a:buClr>
                <a:srgbClr val="FFFFFF"/>
              </a:buClr>
              <a:buSzPts val="1800"/>
              <a:buNone/>
              <a:defRPr/>
            </a:lvl4pPr>
            <a:lvl5pPr marL="2286000" lvl="4" indent="-228600" algn="ctr">
              <a:lnSpc>
                <a:spcPct val="100000"/>
              </a:lnSpc>
              <a:spcBef>
                <a:spcPts val="700"/>
              </a:spcBef>
              <a:spcAft>
                <a:spcPts val="0"/>
              </a:spcAft>
              <a:buClr>
                <a:srgbClr val="FFFFFF"/>
              </a:buClr>
              <a:buSzPts val="1800"/>
              <a:buNone/>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9"/>
        <p:cNvGrpSpPr/>
        <p:nvPr/>
      </p:nvGrpSpPr>
      <p:grpSpPr>
        <a:xfrm>
          <a:off x="0" y="0"/>
          <a:ext cx="0" cy="0"/>
          <a:chOff x="0" y="0"/>
          <a:chExt cx="0" cy="0"/>
        </a:xfrm>
      </p:grpSpPr>
      <p:sp>
        <p:nvSpPr>
          <p:cNvPr id="30" name="Google Shape;30;p38"/>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31"/>
        <p:cNvGrpSpPr/>
        <p:nvPr/>
      </p:nvGrpSpPr>
      <p:grpSpPr>
        <a:xfrm>
          <a:off x="0" y="0"/>
          <a:ext cx="0" cy="0"/>
          <a:chOff x="0" y="0"/>
          <a:chExt cx="0" cy="0"/>
        </a:xfrm>
      </p:grpSpPr>
      <p:sp>
        <p:nvSpPr>
          <p:cNvPr id="32" name="Google Shape;32;p39"/>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
        <p:nvSpPr>
          <p:cNvPr id="33" name="Google Shape;33;p39"/>
          <p:cNvSpPr txBox="1">
            <a:spLocks noGrp="1"/>
          </p:cNvSpPr>
          <p:nvPr>
            <p:ph type="title"/>
          </p:nvPr>
        </p:nvSpPr>
        <p:spPr>
          <a:xfrm>
            <a:off x="1270000" y="609600"/>
            <a:ext cx="6718300" cy="11430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0000"/>
              </a:buClr>
              <a:buSzPts val="1800"/>
              <a:buNone/>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6">
    <p:spTree>
      <p:nvGrpSpPr>
        <p:cNvPr id="1" name="Shape 34"/>
        <p:cNvGrpSpPr/>
        <p:nvPr/>
      </p:nvGrpSpPr>
      <p:grpSpPr>
        <a:xfrm>
          <a:off x="0" y="0"/>
          <a:ext cx="0" cy="0"/>
          <a:chOff x="0" y="0"/>
          <a:chExt cx="0" cy="0"/>
        </a:xfrm>
      </p:grpSpPr>
      <p:sp>
        <p:nvSpPr>
          <p:cNvPr id="35" name="Google Shape;35;p40"/>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vl1pPr>
            <a:lvl2pPr marL="0" lvl="1" indent="0" algn="r">
              <a:lnSpc>
                <a:spcPct val="100000"/>
              </a:lnSpc>
              <a:spcBef>
                <a:spcPts val="0"/>
              </a:spcBef>
              <a:spcAft>
                <a:spcPts val="0"/>
              </a:spcAft>
              <a:buClr>
                <a:srgbClr val="000000"/>
              </a:buClr>
              <a:buSzPts val="1400"/>
              <a:buFont typeface="Times New Roman"/>
              <a:buNone/>
              <a:defRPr sz="1400"/>
            </a:lvl2pPr>
            <a:lvl3pPr marL="0" lvl="2" indent="0" algn="r">
              <a:lnSpc>
                <a:spcPct val="100000"/>
              </a:lnSpc>
              <a:spcBef>
                <a:spcPts val="0"/>
              </a:spcBef>
              <a:spcAft>
                <a:spcPts val="0"/>
              </a:spcAft>
              <a:buClr>
                <a:srgbClr val="000000"/>
              </a:buClr>
              <a:buSzPts val="1400"/>
              <a:buFont typeface="Times New Roman"/>
              <a:buNone/>
              <a:defRPr sz="1400"/>
            </a:lvl3pPr>
            <a:lvl4pPr marL="0" lvl="3" indent="0" algn="r">
              <a:lnSpc>
                <a:spcPct val="100000"/>
              </a:lnSpc>
              <a:spcBef>
                <a:spcPts val="0"/>
              </a:spcBef>
              <a:spcAft>
                <a:spcPts val="0"/>
              </a:spcAft>
              <a:buClr>
                <a:srgbClr val="000000"/>
              </a:buClr>
              <a:buSzPts val="1400"/>
              <a:buFont typeface="Times New Roman"/>
              <a:buNone/>
              <a:defRPr sz="1400"/>
            </a:lvl4pPr>
            <a:lvl5pPr marL="0" lvl="4" indent="0" algn="r">
              <a:lnSpc>
                <a:spcPct val="100000"/>
              </a:lnSpc>
              <a:spcBef>
                <a:spcPts val="0"/>
              </a:spcBef>
              <a:spcAft>
                <a:spcPts val="0"/>
              </a:spcAft>
              <a:buClr>
                <a:srgbClr val="000000"/>
              </a:buClr>
              <a:buSzPts val="1400"/>
              <a:buFont typeface="Times New Roman"/>
              <a:buNone/>
              <a:defRPr sz="1400"/>
            </a:lvl5pPr>
            <a:lvl6pPr marL="0" lvl="5" indent="0" algn="r">
              <a:lnSpc>
                <a:spcPct val="100000"/>
              </a:lnSpc>
              <a:spcBef>
                <a:spcPts val="0"/>
              </a:spcBef>
              <a:spcAft>
                <a:spcPts val="0"/>
              </a:spcAft>
              <a:buClr>
                <a:srgbClr val="000000"/>
              </a:buClr>
              <a:buSzPts val="1400"/>
              <a:buFont typeface="Times New Roman"/>
              <a:buNone/>
              <a:defRPr sz="1400"/>
            </a:lvl6pPr>
            <a:lvl7pPr marL="0" lvl="6" indent="0" algn="r">
              <a:lnSpc>
                <a:spcPct val="100000"/>
              </a:lnSpc>
              <a:spcBef>
                <a:spcPts val="0"/>
              </a:spcBef>
              <a:spcAft>
                <a:spcPts val="0"/>
              </a:spcAft>
              <a:buClr>
                <a:srgbClr val="000000"/>
              </a:buClr>
              <a:buSzPts val="1400"/>
              <a:buFont typeface="Times New Roman"/>
              <a:buNone/>
              <a:defRPr sz="1400"/>
            </a:lvl7pPr>
            <a:lvl8pPr marL="0" lvl="7" indent="0" algn="r">
              <a:lnSpc>
                <a:spcPct val="100000"/>
              </a:lnSpc>
              <a:spcBef>
                <a:spcPts val="0"/>
              </a:spcBef>
              <a:spcAft>
                <a:spcPts val="0"/>
              </a:spcAft>
              <a:buClr>
                <a:srgbClr val="000000"/>
              </a:buClr>
              <a:buSzPts val="1400"/>
              <a:buFont typeface="Times New Roman"/>
              <a:buNone/>
              <a:defRPr sz="1400"/>
            </a:lvl8pPr>
            <a:lvl9pPr marL="0" lvl="8" indent="0" algn="r">
              <a:lnSpc>
                <a:spcPct val="100000"/>
              </a:lnSpc>
              <a:spcBef>
                <a:spcPts val="0"/>
              </a:spcBef>
              <a:spcAft>
                <a:spcPts val="0"/>
              </a:spcAft>
              <a:buClr>
                <a:srgbClr val="000000"/>
              </a:buClr>
              <a:buSzPts val="1400"/>
              <a:buFont typeface="Times New Roman"/>
              <a:buNone/>
              <a:defRPr sz="1400"/>
            </a:lvl9pPr>
          </a:lstStyle>
          <a:p>
            <a:pPr marL="0" lvl="0" indent="0" algn="r" rtl="0">
              <a:spcBef>
                <a:spcPts val="0"/>
              </a:spcBef>
              <a:spcAft>
                <a:spcPts val="0"/>
              </a:spcAft>
              <a:buNone/>
            </a:pPr>
            <a:fld id="{00000000-1234-1234-1234-123412341234}" type="slidenum">
              <a:rPr lang="en-US"/>
              <a:t>‹#›</a:t>
            </a:fld>
            <a:endParaRPr/>
          </a:p>
        </p:txBody>
      </p:sp>
      <p:sp>
        <p:nvSpPr>
          <p:cNvPr id="36" name="Google Shape;36;p40"/>
          <p:cNvSpPr txBox="1">
            <a:spLocks noGrp="1"/>
          </p:cNvSpPr>
          <p:nvPr>
            <p:ph type="title"/>
          </p:nvPr>
        </p:nvSpPr>
        <p:spPr>
          <a:xfrm>
            <a:off x="1270000" y="381000"/>
            <a:ext cx="6718300" cy="16002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0000"/>
              </a:buClr>
              <a:buSzPts val="1800"/>
              <a:buNone/>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37" name="Google Shape;37;p40"/>
          <p:cNvSpPr txBox="1">
            <a:spLocks noGrp="1"/>
          </p:cNvSpPr>
          <p:nvPr>
            <p:ph type="body" idx="1"/>
          </p:nvPr>
        </p:nvSpPr>
        <p:spPr>
          <a:xfrm>
            <a:off x="685799" y="1981200"/>
            <a:ext cx="3814235" cy="4876800"/>
          </a:xfrm>
          <a:prstGeom prst="rect">
            <a:avLst/>
          </a:prstGeom>
          <a:noFill/>
          <a:ln>
            <a:noFill/>
          </a:ln>
        </p:spPr>
        <p:txBody>
          <a:bodyPr spcFirstLastPara="1" wrap="square" lIns="45700" tIns="45700" rIns="45700" bIns="45700" anchor="t" anchorCtr="0">
            <a:noAutofit/>
          </a:bodyPr>
          <a:lstStyle>
            <a:lvl1pPr marL="457200" lvl="0" indent="-291465" algn="l">
              <a:lnSpc>
                <a:spcPct val="100000"/>
              </a:lnSpc>
              <a:spcBef>
                <a:spcPts val="700"/>
              </a:spcBef>
              <a:spcAft>
                <a:spcPts val="0"/>
              </a:spcAft>
              <a:buClr>
                <a:srgbClr val="FFFFFF"/>
              </a:buClr>
              <a:buSzPts val="990"/>
              <a:buChar char="●"/>
              <a:defRPr/>
            </a:lvl1pPr>
            <a:lvl2pPr marL="914400" lvl="1" indent="-291465" algn="l">
              <a:lnSpc>
                <a:spcPct val="100000"/>
              </a:lnSpc>
              <a:spcBef>
                <a:spcPts val="700"/>
              </a:spcBef>
              <a:spcAft>
                <a:spcPts val="0"/>
              </a:spcAft>
              <a:buClr>
                <a:srgbClr val="FFFFFF"/>
              </a:buClr>
              <a:buSzPts val="990"/>
              <a:buChar char="●"/>
              <a:defRPr/>
            </a:lvl2pPr>
            <a:lvl3pPr marL="1371600" lvl="2" indent="-291464" algn="l">
              <a:lnSpc>
                <a:spcPct val="100000"/>
              </a:lnSpc>
              <a:spcBef>
                <a:spcPts val="700"/>
              </a:spcBef>
              <a:spcAft>
                <a:spcPts val="0"/>
              </a:spcAft>
              <a:buClr>
                <a:srgbClr val="FFFFFF"/>
              </a:buClr>
              <a:buSzPts val="990"/>
              <a:buChar char="●"/>
              <a:defRPr/>
            </a:lvl3pPr>
            <a:lvl4pPr marL="1828800" lvl="3" indent="-291464" algn="l">
              <a:lnSpc>
                <a:spcPct val="100000"/>
              </a:lnSpc>
              <a:spcBef>
                <a:spcPts val="700"/>
              </a:spcBef>
              <a:spcAft>
                <a:spcPts val="0"/>
              </a:spcAft>
              <a:buClr>
                <a:srgbClr val="FFFFFF"/>
              </a:buClr>
              <a:buSzPts val="990"/>
              <a:buChar char="●"/>
              <a:defRPr/>
            </a:lvl4pPr>
            <a:lvl5pPr marL="2286000" lvl="4" indent="-291464" algn="l">
              <a:lnSpc>
                <a:spcPct val="100000"/>
              </a:lnSpc>
              <a:spcBef>
                <a:spcPts val="700"/>
              </a:spcBef>
              <a:spcAft>
                <a:spcPts val="0"/>
              </a:spcAft>
              <a:buClr>
                <a:srgbClr val="FFFFFF"/>
              </a:buClr>
              <a:buSzPts val="990"/>
              <a:buChar char="●"/>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efault">
  <p:cSld name="Default 7">
    <p:bg>
      <p:bgPr>
        <a:solidFill>
          <a:srgbClr val="000080"/>
        </a:solidFill>
        <a:effectLst/>
      </p:bgPr>
    </p:bg>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685800" y="282575"/>
            <a:ext cx="7772400" cy="3146425"/>
          </a:xfrm>
          <a:prstGeom prst="rect">
            <a:avLst/>
          </a:prstGeom>
          <a:noFill/>
          <a:ln>
            <a:noFill/>
          </a:ln>
        </p:spPr>
        <p:txBody>
          <a:bodyPr spcFirstLastPara="1" wrap="square" lIns="45700" tIns="45700" rIns="45700" bIns="45700" anchor="b" anchorCtr="0">
            <a:noAutofit/>
          </a:bodyPr>
          <a:lstStyle>
            <a:lvl1pPr lvl="0" algn="ctr">
              <a:lnSpc>
                <a:spcPct val="100000"/>
              </a:lnSpc>
              <a:spcBef>
                <a:spcPts val="0"/>
              </a:spcBef>
              <a:spcAft>
                <a:spcPts val="0"/>
              </a:spcAft>
              <a:buClr>
                <a:srgbClr val="FFFFFF"/>
              </a:buClr>
              <a:buSzPts val="4400"/>
              <a:buFont typeface="Short Stack"/>
              <a:buNone/>
              <a:defRPr>
                <a:solidFill>
                  <a:srgbClr val="FFFFFF"/>
                </a:solidFill>
                <a:latin typeface="Short Stack"/>
                <a:ea typeface="Short Stack"/>
                <a:cs typeface="Short Stack"/>
                <a:sym typeface="Short Stack"/>
              </a:defRPr>
            </a:lvl1pPr>
            <a:lvl2pPr lvl="1" algn="ctr">
              <a:lnSpc>
                <a:spcPct val="100000"/>
              </a:lnSpc>
              <a:spcBef>
                <a:spcPts val="0"/>
              </a:spcBef>
              <a:spcAft>
                <a:spcPts val="0"/>
              </a:spcAft>
              <a:buClr>
                <a:srgbClr val="FF0000"/>
              </a:buClr>
              <a:buSzPts val="1800"/>
              <a:buNone/>
              <a:defRPr/>
            </a:lvl2pPr>
            <a:lvl3pPr lvl="2" algn="ctr">
              <a:lnSpc>
                <a:spcPct val="100000"/>
              </a:lnSpc>
              <a:spcBef>
                <a:spcPts val="0"/>
              </a:spcBef>
              <a:spcAft>
                <a:spcPts val="0"/>
              </a:spcAft>
              <a:buClr>
                <a:srgbClr val="FF0000"/>
              </a:buClr>
              <a:buSzPts val="1800"/>
              <a:buNone/>
              <a:defRPr/>
            </a:lvl3pPr>
            <a:lvl4pPr lvl="3" algn="ctr">
              <a:lnSpc>
                <a:spcPct val="100000"/>
              </a:lnSpc>
              <a:spcBef>
                <a:spcPts val="0"/>
              </a:spcBef>
              <a:spcAft>
                <a:spcPts val="0"/>
              </a:spcAft>
              <a:buClr>
                <a:srgbClr val="FF0000"/>
              </a:buClr>
              <a:buSzPts val="1800"/>
              <a:buNone/>
              <a:defRPr/>
            </a:lvl4pPr>
            <a:lvl5pPr lvl="4" algn="ctr">
              <a:lnSpc>
                <a:spcPct val="100000"/>
              </a:lnSpc>
              <a:spcBef>
                <a:spcPts val="0"/>
              </a:spcBef>
              <a:spcAft>
                <a:spcPts val="0"/>
              </a:spcAft>
              <a:buClr>
                <a:srgbClr val="FF0000"/>
              </a:buClr>
              <a:buSzPts val="1800"/>
              <a:buNone/>
              <a:defRPr/>
            </a:lvl5pPr>
            <a:lvl6pPr lvl="5" algn="ctr">
              <a:lnSpc>
                <a:spcPct val="100000"/>
              </a:lnSpc>
              <a:spcBef>
                <a:spcPts val="0"/>
              </a:spcBef>
              <a:spcAft>
                <a:spcPts val="0"/>
              </a:spcAft>
              <a:buClr>
                <a:srgbClr val="FF0000"/>
              </a:buClr>
              <a:buSzPts val="1800"/>
              <a:buNone/>
              <a:defRPr/>
            </a:lvl6pPr>
            <a:lvl7pPr lvl="6" algn="ctr">
              <a:lnSpc>
                <a:spcPct val="100000"/>
              </a:lnSpc>
              <a:spcBef>
                <a:spcPts val="0"/>
              </a:spcBef>
              <a:spcAft>
                <a:spcPts val="0"/>
              </a:spcAft>
              <a:buClr>
                <a:srgbClr val="FF0000"/>
              </a:buClr>
              <a:buSzPts val="1800"/>
              <a:buNone/>
              <a:defRPr/>
            </a:lvl7pPr>
            <a:lvl8pPr lvl="7" algn="ctr">
              <a:lnSpc>
                <a:spcPct val="100000"/>
              </a:lnSpc>
              <a:spcBef>
                <a:spcPts val="0"/>
              </a:spcBef>
              <a:spcAft>
                <a:spcPts val="0"/>
              </a:spcAft>
              <a:buClr>
                <a:srgbClr val="FF0000"/>
              </a:buClr>
              <a:buSzPts val="1800"/>
              <a:buNone/>
              <a:defRPr/>
            </a:lvl8pPr>
            <a:lvl9pPr lvl="8" algn="ctr">
              <a:lnSpc>
                <a:spcPct val="100000"/>
              </a:lnSpc>
              <a:spcBef>
                <a:spcPts val="0"/>
              </a:spcBef>
              <a:spcAft>
                <a:spcPts val="0"/>
              </a:spcAft>
              <a:buClr>
                <a:srgbClr val="FF0000"/>
              </a:buClr>
              <a:buSzPts val="1800"/>
              <a:buNone/>
              <a:defRPr/>
            </a:lvl9pPr>
          </a:lstStyle>
          <a:p>
            <a:endParaRPr/>
          </a:p>
        </p:txBody>
      </p:sp>
      <p:sp>
        <p:nvSpPr>
          <p:cNvPr id="40" name="Google Shape;40;p41"/>
          <p:cNvSpPr txBox="1">
            <a:spLocks noGrp="1"/>
          </p:cNvSpPr>
          <p:nvPr>
            <p:ph type="body" idx="1"/>
          </p:nvPr>
        </p:nvSpPr>
        <p:spPr>
          <a:xfrm>
            <a:off x="1371600" y="3886200"/>
            <a:ext cx="6400800" cy="29718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FFFFFF"/>
              </a:buClr>
              <a:buSzPts val="3200"/>
              <a:buFont typeface="Short Stack"/>
              <a:buNone/>
              <a:defRPr>
                <a:latin typeface="Short Stack"/>
                <a:ea typeface="Short Stack"/>
                <a:cs typeface="Short Stack"/>
                <a:sym typeface="Short Stack"/>
              </a:defRPr>
            </a:lvl1pPr>
            <a:lvl2pPr marL="914400" lvl="1" indent="-228600" algn="ctr">
              <a:lnSpc>
                <a:spcPct val="100000"/>
              </a:lnSpc>
              <a:spcBef>
                <a:spcPts val="700"/>
              </a:spcBef>
              <a:spcAft>
                <a:spcPts val="0"/>
              </a:spcAft>
              <a:buClr>
                <a:srgbClr val="FFFFFF"/>
              </a:buClr>
              <a:buSzPts val="3200"/>
              <a:buFont typeface="Short Stack"/>
              <a:buNone/>
              <a:defRPr>
                <a:latin typeface="Short Stack"/>
                <a:ea typeface="Short Stack"/>
                <a:cs typeface="Short Stack"/>
                <a:sym typeface="Short Stack"/>
              </a:defRPr>
            </a:lvl2pPr>
            <a:lvl3pPr marL="1371600" lvl="2" indent="-228600" algn="ctr">
              <a:lnSpc>
                <a:spcPct val="100000"/>
              </a:lnSpc>
              <a:spcBef>
                <a:spcPts val="700"/>
              </a:spcBef>
              <a:spcAft>
                <a:spcPts val="0"/>
              </a:spcAft>
              <a:buClr>
                <a:srgbClr val="FFFFFF"/>
              </a:buClr>
              <a:buSzPts val="3200"/>
              <a:buFont typeface="Short Stack"/>
              <a:buNone/>
              <a:defRPr>
                <a:latin typeface="Short Stack"/>
                <a:ea typeface="Short Stack"/>
                <a:cs typeface="Short Stack"/>
                <a:sym typeface="Short Stack"/>
              </a:defRPr>
            </a:lvl3pPr>
            <a:lvl4pPr marL="1828800" lvl="3" indent="-228600" algn="ctr">
              <a:lnSpc>
                <a:spcPct val="100000"/>
              </a:lnSpc>
              <a:spcBef>
                <a:spcPts val="700"/>
              </a:spcBef>
              <a:spcAft>
                <a:spcPts val="0"/>
              </a:spcAft>
              <a:buClr>
                <a:srgbClr val="FFFFFF"/>
              </a:buClr>
              <a:buSzPts val="3200"/>
              <a:buFont typeface="Short Stack"/>
              <a:buNone/>
              <a:defRPr>
                <a:latin typeface="Short Stack"/>
                <a:ea typeface="Short Stack"/>
                <a:cs typeface="Short Stack"/>
                <a:sym typeface="Short Stack"/>
              </a:defRPr>
            </a:lvl4pPr>
            <a:lvl5pPr marL="2286000" lvl="4" indent="-228600" algn="ctr">
              <a:lnSpc>
                <a:spcPct val="100000"/>
              </a:lnSpc>
              <a:spcBef>
                <a:spcPts val="700"/>
              </a:spcBef>
              <a:spcAft>
                <a:spcPts val="0"/>
              </a:spcAft>
              <a:buClr>
                <a:srgbClr val="FFFFFF"/>
              </a:buClr>
              <a:buSzPts val="3200"/>
              <a:buFont typeface="Short Stack"/>
              <a:buNone/>
              <a:defRPr>
                <a:latin typeface="Short Stack"/>
                <a:ea typeface="Short Stack"/>
                <a:cs typeface="Short Stack"/>
                <a:sym typeface="Short Stack"/>
              </a:defRPr>
            </a:lvl5pPr>
            <a:lvl6pPr marL="2743200" lvl="5" indent="-291464" algn="l">
              <a:lnSpc>
                <a:spcPct val="100000"/>
              </a:lnSpc>
              <a:spcBef>
                <a:spcPts val="700"/>
              </a:spcBef>
              <a:spcAft>
                <a:spcPts val="0"/>
              </a:spcAft>
              <a:buClr>
                <a:srgbClr val="FFFFFF"/>
              </a:buClr>
              <a:buSzPts val="990"/>
              <a:buChar char="●"/>
              <a:defRPr/>
            </a:lvl6pPr>
            <a:lvl7pPr marL="3200400" lvl="6" indent="-291464" algn="l">
              <a:lnSpc>
                <a:spcPct val="100000"/>
              </a:lnSpc>
              <a:spcBef>
                <a:spcPts val="700"/>
              </a:spcBef>
              <a:spcAft>
                <a:spcPts val="0"/>
              </a:spcAft>
              <a:buClr>
                <a:srgbClr val="FFFFFF"/>
              </a:buClr>
              <a:buSzPts val="990"/>
              <a:buChar char="●"/>
              <a:defRPr/>
            </a:lvl7pPr>
            <a:lvl8pPr marL="3657600" lvl="7" indent="-291465" algn="l">
              <a:lnSpc>
                <a:spcPct val="100000"/>
              </a:lnSpc>
              <a:spcBef>
                <a:spcPts val="700"/>
              </a:spcBef>
              <a:spcAft>
                <a:spcPts val="0"/>
              </a:spcAft>
              <a:buClr>
                <a:srgbClr val="FFFFFF"/>
              </a:buClr>
              <a:buSzPts val="990"/>
              <a:buChar char="●"/>
              <a:defRPr/>
            </a:lvl8pPr>
            <a:lvl9pPr marL="4114800" lvl="8" indent="-291465" algn="l">
              <a:lnSpc>
                <a:spcPct val="100000"/>
              </a:lnSpc>
              <a:spcBef>
                <a:spcPts val="700"/>
              </a:spcBef>
              <a:spcAft>
                <a:spcPts val="0"/>
              </a:spcAft>
              <a:buClr>
                <a:srgbClr val="FFFFFF"/>
              </a:buClr>
              <a:buSzPts val="990"/>
              <a:buChar char="●"/>
              <a:defRPr/>
            </a:lvl9pPr>
          </a:lstStyle>
          <a:p>
            <a:endParaRPr/>
          </a:p>
        </p:txBody>
      </p:sp>
      <p:sp>
        <p:nvSpPr>
          <p:cNvPr id="41" name="Google Shape;41;p41"/>
          <p:cNvSpPr/>
          <p:nvPr/>
        </p:nvSpPr>
        <p:spPr>
          <a:xfrm>
            <a:off x="284956" y="2803525"/>
            <a:ext cx="1" cy="3035300"/>
          </a:xfrm>
          <a:custGeom>
            <a:avLst/>
            <a:gdLst/>
            <a:ahLst/>
            <a:cxnLst/>
            <a:rect l="l" t="t" r="r" b="b"/>
            <a:pathLst>
              <a:path w="120000" h="21600" extrusionOk="0">
                <a:moveTo>
                  <a:pt x="0" y="0"/>
                </a:moveTo>
                <a:lnTo>
                  <a:pt x="0" y="21600"/>
                </a:lnTo>
                <a:lnTo>
                  <a:pt x="0" y="0"/>
                </a:lnTo>
                <a:close/>
              </a:path>
            </a:pathLst>
          </a:cu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2400"/>
              <a:buFont typeface="Times New Roman"/>
              <a:buNone/>
            </a:pPr>
            <a:endParaRPr sz="2400" b="0" i="0" u="none" strike="noStrike" cap="none">
              <a:solidFill>
                <a:srgbClr val="FFFFFF"/>
              </a:solidFill>
              <a:latin typeface="Times New Roman"/>
              <a:ea typeface="Times New Roman"/>
              <a:cs typeface="Times New Roman"/>
              <a:sym typeface="Times New Roman"/>
            </a:endParaRPr>
          </a:p>
        </p:txBody>
      </p:sp>
      <p:sp>
        <p:nvSpPr>
          <p:cNvPr id="42" name="Google Shape;42;p41"/>
          <p:cNvSpPr txBox="1">
            <a:spLocks noGrp="1"/>
          </p:cNvSpPr>
          <p:nvPr>
            <p:ph type="sldNum" idx="12"/>
          </p:nvPr>
        </p:nvSpPr>
        <p:spPr>
          <a:xfrm>
            <a:off x="6553200" y="6432651"/>
            <a:ext cx="2133600" cy="288824"/>
          </a:xfrm>
          <a:prstGeom prst="rect">
            <a:avLst/>
          </a:prstGeom>
          <a:noFill/>
          <a:ln>
            <a:noFill/>
          </a:ln>
        </p:spPr>
        <p:txBody>
          <a:bodyPr spcFirstLastPara="1" wrap="square" lIns="45700" tIns="45700" rIns="45700" bIns="45700" anchor="b" anchorCtr="0">
            <a:spAutoFit/>
          </a:bodyPr>
          <a:lstStyle>
            <a:lvl1pPr marL="0" marR="0" lvl="0"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400"/>
              <a:buFont typeface="Arial"/>
              <a:buNone/>
              <a:defRPr>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pic>
        <p:nvPicPr>
          <p:cNvPr id="6" name="Google Shape;6;p31"/>
          <p:cNvPicPr preferRelativeResize="0"/>
          <p:nvPr/>
        </p:nvPicPr>
        <p:blipFill rotWithShape="1">
          <a:blip r:embed="rId48">
            <a:alphaModFix/>
          </a:blip>
          <a:srcRect/>
          <a:stretch/>
        </p:blipFill>
        <p:spPr>
          <a:xfrm>
            <a:off x="-12700" y="4718050"/>
            <a:ext cx="9347200" cy="8874125"/>
          </a:xfrm>
          <a:prstGeom prst="rect">
            <a:avLst/>
          </a:prstGeom>
          <a:noFill/>
          <a:ln>
            <a:noFill/>
          </a:ln>
        </p:spPr>
      </p:pic>
      <p:sp>
        <p:nvSpPr>
          <p:cNvPr id="7" name="Google Shape;7;p31"/>
          <p:cNvSpPr txBox="1">
            <a:spLocks noGrp="1"/>
          </p:cNvSpPr>
          <p:nvPr>
            <p:ph type="sldNum" idx="12"/>
          </p:nvPr>
        </p:nvSpPr>
        <p:spPr>
          <a:xfrm>
            <a:off x="6553200" y="6248400"/>
            <a:ext cx="1905000" cy="287087"/>
          </a:xfrm>
          <a:prstGeom prst="rect">
            <a:avLst/>
          </a:prstGeom>
          <a:noFill/>
          <a:ln>
            <a:noFill/>
          </a:ln>
        </p:spPr>
        <p:txBody>
          <a:bodyPr spcFirstLastPara="1" wrap="square" lIns="45700" tIns="45700" rIns="45700" bIns="45700" anchor="t" anchorCtr="0">
            <a:sp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latin typeface="Arial"/>
              <a:ea typeface="Arial"/>
              <a:cs typeface="Arial"/>
              <a:sym typeface="Arial"/>
            </a:endParaRPr>
          </a:p>
        </p:txBody>
      </p:sp>
      <p:sp>
        <p:nvSpPr>
          <p:cNvPr id="8" name="Google Shape;8;p31"/>
          <p:cNvSpPr txBox="1">
            <a:spLocks noGrp="1"/>
          </p:cNvSpPr>
          <p:nvPr>
            <p:ph type="title"/>
          </p:nvPr>
        </p:nvSpPr>
        <p:spPr>
          <a:xfrm>
            <a:off x="457200" y="92074"/>
            <a:ext cx="8229600" cy="1508126"/>
          </a:xfrm>
          <a:prstGeom prst="rect">
            <a:avLst/>
          </a:prstGeom>
          <a:noFill/>
          <a:ln>
            <a:noFill/>
          </a:ln>
        </p:spPr>
        <p:txBody>
          <a:bodyPr spcFirstLastPara="1" wrap="square" lIns="45700" tIns="45700" rIns="45700" bIns="45700" anchor="ctr" anchorCtr="0">
            <a:noAutofit/>
          </a:bodyPr>
          <a:lstStyle>
            <a:lvl1pPr marR="0" lvl="0"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1pPr>
            <a:lvl2pPr marR="0" lvl="1"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2pPr>
            <a:lvl3pPr marR="0" lvl="2"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3pPr>
            <a:lvl4pPr marR="0" lvl="3"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4pPr>
            <a:lvl5pPr marR="0" lvl="4"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5pPr>
            <a:lvl6pPr marR="0" lvl="5"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6pPr>
            <a:lvl7pPr marR="0" lvl="6"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7pPr>
            <a:lvl8pPr marR="0" lvl="7"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8pPr>
            <a:lvl9pPr marR="0" lvl="8" algn="ctr" rtl="0">
              <a:lnSpc>
                <a:spcPct val="100000"/>
              </a:lnSpc>
              <a:spcBef>
                <a:spcPts val="0"/>
              </a:spcBef>
              <a:spcAft>
                <a:spcPts val="0"/>
              </a:spcAft>
              <a:buClr>
                <a:srgbClr val="FF0000"/>
              </a:buClr>
              <a:buSzPts val="4400"/>
              <a:buFont typeface="Garamond"/>
              <a:buNone/>
              <a:defRPr sz="4400" b="0" i="0" u="none" strike="noStrike" cap="none">
                <a:solidFill>
                  <a:srgbClr val="FF0000"/>
                </a:solidFill>
                <a:latin typeface="Garamond"/>
                <a:ea typeface="Garamond"/>
                <a:cs typeface="Garamond"/>
                <a:sym typeface="Garamond"/>
              </a:defRPr>
            </a:lvl9pPr>
          </a:lstStyle>
          <a:p>
            <a:endParaRPr/>
          </a:p>
        </p:txBody>
      </p:sp>
      <p:sp>
        <p:nvSpPr>
          <p:cNvPr id="9" name="Google Shape;9;p31"/>
          <p:cNvSpPr txBox="1">
            <a:spLocks noGrp="1"/>
          </p:cNvSpPr>
          <p:nvPr>
            <p:ph type="body" idx="1"/>
          </p:nvPr>
        </p:nvSpPr>
        <p:spPr>
          <a:xfrm>
            <a:off x="457200" y="1600200"/>
            <a:ext cx="8229600" cy="5257800"/>
          </a:xfrm>
          <a:prstGeom prst="rect">
            <a:avLst/>
          </a:prstGeom>
          <a:noFill/>
          <a:ln>
            <a:noFill/>
          </a:ln>
        </p:spPr>
        <p:txBody>
          <a:bodyPr spcFirstLastPara="1" wrap="square" lIns="45700" tIns="45700" rIns="45700" bIns="45700" anchor="t" anchorCtr="0">
            <a:noAutofit/>
          </a:bodyPr>
          <a:lstStyle>
            <a:lvl1pPr marL="457200" marR="0" lvl="0"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1pPr>
            <a:lvl2pPr marL="914400" marR="0" lvl="1"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2pPr>
            <a:lvl3pPr marL="1371600" marR="0" lvl="2"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3pPr>
            <a:lvl4pPr marL="1828800" marR="0" lvl="3"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4pPr>
            <a:lvl5pPr marL="2286000" marR="0" lvl="4"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5pPr>
            <a:lvl6pPr marL="2743200" marR="0" lvl="5"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6pPr>
            <a:lvl7pPr marL="3200400" marR="0" lvl="6" indent="-340360"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7pPr>
            <a:lvl8pPr marL="3657600" marR="0" lvl="7" indent="-340359"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8pPr>
            <a:lvl9pPr marL="4114800" marR="0" lvl="8" indent="-340359" algn="l" rtl="0">
              <a:lnSpc>
                <a:spcPct val="100000"/>
              </a:lnSpc>
              <a:spcBef>
                <a:spcPts val="700"/>
              </a:spcBef>
              <a:spcAft>
                <a:spcPts val="0"/>
              </a:spcAft>
              <a:buClr>
                <a:srgbClr val="FFFFFF"/>
              </a:buClr>
              <a:buSzPts val="1760"/>
              <a:buFont typeface="Noto Sans Symbols"/>
              <a:buChar char="●"/>
              <a:defRPr sz="3200" b="0" i="0" u="none" strike="noStrike" cap="none">
                <a:solidFill>
                  <a:srgbClr val="FFFFFF"/>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5F0888-E1AF-48FC-A092-DDFEA3F52255}"/>
              </a:ext>
            </a:extLst>
          </p:cNvPr>
          <p:cNvSpPr>
            <a:spLocks noGrp="1"/>
          </p:cNvSpPr>
          <p:nvPr>
            <p:ph type="ctrTitle"/>
          </p:nvPr>
        </p:nvSpPr>
        <p:spPr>
          <a:xfrm>
            <a:off x="1143000" y="2766441"/>
            <a:ext cx="6858000" cy="837883"/>
          </a:xfrm>
        </p:spPr>
        <p:txBody>
          <a:bodyPr/>
          <a:lstStyle/>
          <a:p>
            <a:r>
              <a:rPr lang="es-ES" sz="4800" dirty="0" err="1">
                <a:solidFill>
                  <a:srgbClr val="127AA2"/>
                </a:solidFill>
                <a:latin typeface="Calibri Light" panose="020F0302020204030204" pitchFamily="34" charset="0"/>
                <a:cs typeface="Calibri Light" panose="020F0302020204030204" pitchFamily="34" charset="0"/>
              </a:rPr>
              <a:t>Our</a:t>
            </a:r>
            <a:r>
              <a:rPr lang="es-ES" sz="4800" dirty="0">
                <a:solidFill>
                  <a:srgbClr val="127AA2"/>
                </a:solidFill>
                <a:latin typeface="Calibri Light" panose="020F0302020204030204" pitchFamily="34" charset="0"/>
                <a:cs typeface="Calibri Light" panose="020F0302020204030204" pitchFamily="34" charset="0"/>
              </a:rPr>
              <a:t> </a:t>
            </a:r>
            <a:r>
              <a:rPr lang="es-ES" sz="4800" dirty="0" err="1">
                <a:solidFill>
                  <a:srgbClr val="127AA2"/>
                </a:solidFill>
                <a:latin typeface="Calibri Light" panose="020F0302020204030204" pitchFamily="34" charset="0"/>
                <a:cs typeface="Calibri Light" panose="020F0302020204030204" pitchFamily="34" charset="0"/>
              </a:rPr>
              <a:t>Star</a:t>
            </a:r>
            <a:r>
              <a:rPr lang="es-ES" sz="4800" dirty="0">
                <a:solidFill>
                  <a:srgbClr val="127AA2"/>
                </a:solidFill>
                <a:latin typeface="Calibri Light" panose="020F0302020204030204" pitchFamily="34" charset="0"/>
                <a:cs typeface="Calibri Light" panose="020F0302020204030204" pitchFamily="34" charset="0"/>
              </a:rPr>
              <a:t>, </a:t>
            </a:r>
            <a:r>
              <a:rPr lang="es-ES" sz="4800" dirty="0" err="1">
                <a:solidFill>
                  <a:srgbClr val="127AA2"/>
                </a:solidFill>
                <a:latin typeface="Calibri Light" panose="020F0302020204030204" pitchFamily="34" charset="0"/>
                <a:cs typeface="Calibri Light" panose="020F0302020204030204" pitchFamily="34" charset="0"/>
              </a:rPr>
              <a:t>the</a:t>
            </a:r>
            <a:r>
              <a:rPr lang="es-ES" sz="4800" dirty="0">
                <a:solidFill>
                  <a:srgbClr val="127AA2"/>
                </a:solidFill>
                <a:latin typeface="Calibri Light" panose="020F0302020204030204" pitchFamily="34" charset="0"/>
                <a:cs typeface="Calibri Light" panose="020F0302020204030204" pitchFamily="34" charset="0"/>
              </a:rPr>
              <a:t> </a:t>
            </a:r>
            <a:r>
              <a:rPr lang="es-ES" sz="4800" dirty="0" err="1">
                <a:solidFill>
                  <a:srgbClr val="127AA2"/>
                </a:solidFill>
                <a:latin typeface="Calibri Light" panose="020F0302020204030204" pitchFamily="34" charset="0"/>
                <a:cs typeface="Calibri Light" panose="020F0302020204030204" pitchFamily="34" charset="0"/>
              </a:rPr>
              <a:t>Sun</a:t>
            </a:r>
            <a:r>
              <a:rPr lang="es-ES" sz="4800" dirty="0">
                <a:solidFill>
                  <a:srgbClr val="127AA2"/>
                </a:solidFill>
                <a:latin typeface="Calibri Light" panose="020F0302020204030204" pitchFamily="34" charset="0"/>
                <a:cs typeface="Calibri Light" panose="020F0302020204030204" pitchFamily="34" charset="0"/>
              </a:rPr>
              <a:t> </a:t>
            </a:r>
            <a:endParaRPr lang="nb-NO" sz="4800" dirty="0">
              <a:solidFill>
                <a:srgbClr val="127AA2"/>
              </a:solidFill>
              <a:latin typeface="Calibri Light" panose="020F0302020204030204" pitchFamily="34" charset="0"/>
              <a:cs typeface="Calibri Light" panose="020F0302020204030204" pitchFamily="34" charset="0"/>
            </a:endParaRPr>
          </a:p>
        </p:txBody>
      </p:sp>
      <p:sp>
        <p:nvSpPr>
          <p:cNvPr id="3" name="Undertittel 2">
            <a:extLst>
              <a:ext uri="{FF2B5EF4-FFF2-40B4-BE49-F238E27FC236}">
                <a16:creationId xmlns:a16="http://schemas.microsoft.com/office/drawing/2014/main" id="{14D72C10-D8DC-4CE1-9921-3EC71B03E6FB}"/>
              </a:ext>
            </a:extLst>
          </p:cNvPr>
          <p:cNvSpPr>
            <a:spLocks noGrp="1"/>
          </p:cNvSpPr>
          <p:nvPr>
            <p:ph type="subTitle" idx="1"/>
          </p:nvPr>
        </p:nvSpPr>
        <p:spPr>
          <a:xfrm>
            <a:off x="1143000" y="3614326"/>
            <a:ext cx="6858000" cy="1655762"/>
          </a:xfrm>
        </p:spPr>
        <p:txBody>
          <a:bodyPr>
            <a:normAutofit/>
          </a:bodyPr>
          <a:lstStyle/>
          <a:p>
            <a:r>
              <a:rPr lang="es-ES" sz="2800" dirty="0">
                <a:solidFill>
                  <a:srgbClr val="95BE11"/>
                </a:solidFill>
                <a:latin typeface="Calibri" panose="020F0502020204030204" pitchFamily="34" charset="0"/>
                <a:cs typeface="Calibri" panose="020F0502020204030204" pitchFamily="34" charset="0"/>
              </a:rPr>
              <a:t>Energy Bill - </a:t>
            </a:r>
            <a:r>
              <a:rPr lang="es-ES" sz="2800" dirty="0" err="1">
                <a:solidFill>
                  <a:srgbClr val="95BE11"/>
                </a:solidFill>
                <a:latin typeface="Calibri" panose="020F0502020204030204" pitchFamily="34" charset="0"/>
                <a:cs typeface="Calibri" panose="020F0502020204030204" pitchFamily="34" charset="0"/>
              </a:rPr>
              <a:t>Introduction</a:t>
            </a:r>
            <a:endParaRPr lang="nb-NO" sz="2800" dirty="0">
              <a:solidFill>
                <a:srgbClr val="95BE11"/>
              </a:solidFill>
              <a:latin typeface="Calibri" panose="020F0502020204030204" pitchFamily="34" charset="0"/>
              <a:cs typeface="Calibri" panose="020F0502020204030204" pitchFamily="34" charset="0"/>
            </a:endParaRPr>
          </a:p>
        </p:txBody>
      </p:sp>
      <p:pic>
        <p:nvPicPr>
          <p:cNvPr id="8" name="Bilde 7">
            <a:extLst>
              <a:ext uri="{FF2B5EF4-FFF2-40B4-BE49-F238E27FC236}">
                <a16:creationId xmlns:a16="http://schemas.microsoft.com/office/drawing/2014/main" id="{E19F7484-DFD3-4A15-B19F-154F40D3F412}"/>
              </a:ext>
            </a:extLst>
          </p:cNvPr>
          <p:cNvPicPr/>
          <p:nvPr/>
        </p:nvPicPr>
        <p:blipFill rotWithShape="1">
          <a:blip r:embed="rId2" cstate="print">
            <a:extLst>
              <a:ext uri="{28A0092B-C50C-407E-A947-70E740481C1C}">
                <a14:useLocalDpi xmlns:a14="http://schemas.microsoft.com/office/drawing/2010/main" val="0"/>
              </a:ext>
            </a:extLst>
          </a:blip>
          <a:srcRect l="22382" t="14893" r="15509" b="19567"/>
          <a:stretch/>
        </p:blipFill>
        <p:spPr bwMode="auto">
          <a:xfrm>
            <a:off x="126198" y="105727"/>
            <a:ext cx="1615516" cy="1616400"/>
          </a:xfrm>
          <a:prstGeom prst="rect">
            <a:avLst/>
          </a:prstGeom>
          <a:noFill/>
          <a:ln>
            <a:noFill/>
          </a:ln>
          <a:extLst>
            <a:ext uri="{53640926-AAD7-44D8-BBD7-CCE9431645EC}">
              <a14:shadowObscured xmlns:a14="http://schemas.microsoft.com/office/drawing/2010/main"/>
            </a:ext>
          </a:extLst>
        </p:spPr>
      </p:pic>
      <p:sp>
        <p:nvSpPr>
          <p:cNvPr id="10" name="Rektangel 9">
            <a:extLst>
              <a:ext uri="{FF2B5EF4-FFF2-40B4-BE49-F238E27FC236}">
                <a16:creationId xmlns:a16="http://schemas.microsoft.com/office/drawing/2014/main" id="{CA47702F-ADF9-497E-8103-A3F677D55D31}"/>
              </a:ext>
            </a:extLst>
          </p:cNvPr>
          <p:cNvSpPr/>
          <p:nvPr/>
        </p:nvSpPr>
        <p:spPr>
          <a:xfrm>
            <a:off x="0" y="6674200"/>
            <a:ext cx="9144000" cy="353567"/>
          </a:xfrm>
          <a:prstGeom prst="rect">
            <a:avLst/>
          </a:pr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Rektangel 10">
            <a:extLst>
              <a:ext uri="{FF2B5EF4-FFF2-40B4-BE49-F238E27FC236}">
                <a16:creationId xmlns:a16="http://schemas.microsoft.com/office/drawing/2014/main" id="{C466AD77-0F69-4ECA-9855-0F5D478036B3}"/>
              </a:ext>
            </a:extLst>
          </p:cNvPr>
          <p:cNvSpPr/>
          <p:nvPr/>
        </p:nvSpPr>
        <p:spPr>
          <a:xfrm>
            <a:off x="0" y="6530849"/>
            <a:ext cx="9144000" cy="143351"/>
          </a:xfrm>
          <a:prstGeom prst="rect">
            <a:avLst/>
          </a:prstGeom>
          <a:solidFill>
            <a:srgbClr val="127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a:extLst>
              <a:ext uri="{FF2B5EF4-FFF2-40B4-BE49-F238E27FC236}">
                <a16:creationId xmlns:a16="http://schemas.microsoft.com/office/drawing/2014/main" id="{5206204E-9353-4E9D-9779-76FF468D17ED}"/>
              </a:ext>
            </a:extLst>
          </p:cNvPr>
          <p:cNvPicPr>
            <a:picLocks noChangeAspect="1"/>
          </p:cNvPicPr>
          <p:nvPr/>
        </p:nvPicPr>
        <p:blipFill>
          <a:blip r:embed="rId3"/>
          <a:stretch>
            <a:fillRect/>
          </a:stretch>
        </p:blipFill>
        <p:spPr>
          <a:xfrm>
            <a:off x="6084469" y="476646"/>
            <a:ext cx="2933333" cy="837883"/>
          </a:xfrm>
          <a:prstGeom prst="rect">
            <a:avLst/>
          </a:prstGeom>
        </p:spPr>
      </p:pic>
    </p:spTree>
    <p:extLst>
      <p:ext uri="{BB962C8B-B14F-4D97-AF65-F5344CB8AC3E}">
        <p14:creationId xmlns:p14="http://schemas.microsoft.com/office/powerpoint/2010/main" val="208748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p:nvPr/>
        </p:nvSpPr>
        <p:spPr>
          <a:xfrm>
            <a:off x="2434057" y="250791"/>
            <a:ext cx="4047300" cy="815400"/>
          </a:xfrm>
          <a:prstGeom prst="rect">
            <a:avLst/>
          </a:prstGeom>
          <a:noFill/>
          <a:ln w="38100" cap="flat" cmpd="sng">
            <a:solidFill>
              <a:srgbClr val="FFFFFF"/>
            </a:solidFill>
            <a:prstDash val="dot"/>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500"/>
              <a:buFont typeface="Times"/>
              <a:buNone/>
            </a:pPr>
            <a:r>
              <a:rPr lang="en-US" sz="4500" b="1" i="0" u="none" strike="noStrike" cap="none">
                <a:solidFill>
                  <a:srgbClr val="FFFFFF"/>
                </a:solidFill>
                <a:latin typeface="Times"/>
                <a:ea typeface="Times"/>
                <a:cs typeface="Times"/>
                <a:sym typeface="Times"/>
              </a:rPr>
              <a:t>Implementation</a:t>
            </a:r>
            <a:endParaRPr/>
          </a:p>
        </p:txBody>
      </p:sp>
      <p:sp>
        <p:nvSpPr>
          <p:cNvPr id="306" name="Google Shape;306;p21"/>
          <p:cNvSpPr/>
          <p:nvPr/>
        </p:nvSpPr>
        <p:spPr>
          <a:xfrm>
            <a:off x="617300" y="1222373"/>
            <a:ext cx="8090400" cy="203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Times New Roman"/>
                <a:ea typeface="Times New Roman"/>
                <a:cs typeface="Times New Roman"/>
                <a:sym typeface="Times New Roman"/>
              </a:rPr>
              <a:t>The lifetime of the Sun is determined by</a:t>
            </a:r>
            <a:endParaRPr sz="2400"/>
          </a:p>
          <a:p>
            <a:pPr marL="457200" marR="0" lvl="0" indent="-3810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How fast the Sun consumes the fuel: Luminosity of the Sun</a:t>
            </a:r>
            <a:endParaRPr sz="2400"/>
          </a:p>
          <a:p>
            <a:pPr marL="457200" marR="0" lvl="0" indent="-3810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The type of fuel: </a:t>
            </a:r>
            <a:r>
              <a:rPr lang="en-US" sz="2400" b="1" i="0" u="none" strike="noStrike" cap="none">
                <a:solidFill>
                  <a:srgbClr val="FF2600"/>
                </a:solidFill>
                <a:latin typeface="Times New Roman"/>
                <a:ea typeface="Times New Roman"/>
                <a:cs typeface="Times New Roman"/>
                <a:sym typeface="Times New Roman"/>
              </a:rPr>
              <a:t>Gravitational energy</a:t>
            </a:r>
            <a:endParaRPr sz="2400"/>
          </a:p>
          <a:p>
            <a:pPr marL="457200" marR="0" lvl="0" indent="-3810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How much fuel the Sun contains: Mass of the Sun</a:t>
            </a:r>
            <a:endParaRPr sz="2400"/>
          </a:p>
        </p:txBody>
      </p:sp>
      <p:pic>
        <p:nvPicPr>
          <p:cNvPr id="307" name="Google Shape;307;p21"/>
          <p:cNvPicPr preferRelativeResize="0"/>
          <p:nvPr/>
        </p:nvPicPr>
        <p:blipFill rotWithShape="1">
          <a:blip r:embed="rId3">
            <a:alphaModFix/>
          </a:blip>
          <a:srcRect/>
          <a:stretch/>
        </p:blipFill>
        <p:spPr>
          <a:xfrm>
            <a:off x="2093162" y="3106406"/>
            <a:ext cx="4729076" cy="35468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100"/>
              <a:buFont typeface="Times"/>
              <a:buNone/>
            </a:pPr>
            <a:fld id="{00000000-1234-1234-1234-123412341234}" type="slidenum">
              <a:rPr lang="en-US" sz="1100">
                <a:solidFill>
                  <a:srgbClr val="888888"/>
                </a:solidFill>
                <a:latin typeface="Times"/>
                <a:ea typeface="Times"/>
                <a:cs typeface="Times"/>
                <a:sym typeface="Times"/>
              </a:rPr>
              <a:t>11</a:t>
            </a:fld>
            <a:endParaRPr/>
          </a:p>
        </p:txBody>
      </p:sp>
      <p:sp>
        <p:nvSpPr>
          <p:cNvPr id="313" name="Google Shape;313;p22"/>
          <p:cNvSpPr/>
          <p:nvPr/>
        </p:nvSpPr>
        <p:spPr>
          <a:xfrm>
            <a:off x="512275" y="408225"/>
            <a:ext cx="8325000" cy="5306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Gravity can generate energy.</a:t>
            </a:r>
            <a:endParaRPr sz="2400"/>
          </a:p>
          <a:p>
            <a:pPr marL="0" marR="0" lvl="1" indent="45720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A falling body acquires velocity from gravity.</a:t>
            </a:r>
            <a:endParaRPr sz="2400"/>
          </a:p>
          <a:p>
            <a:pPr marL="0" marR="0" lvl="1" indent="45720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Gravitational energy = (3/5)GM</a:t>
            </a:r>
            <a:r>
              <a:rPr lang="en-US" sz="2400" b="1" i="0" u="none" strike="noStrike" cap="none" baseline="30000">
                <a:solidFill>
                  <a:srgbClr val="FFFFFF"/>
                </a:solidFill>
                <a:latin typeface="Times New Roman"/>
                <a:ea typeface="Times New Roman"/>
                <a:cs typeface="Times New Roman"/>
                <a:sym typeface="Times New Roman"/>
              </a:rPr>
              <a:t>2</a:t>
            </a:r>
            <a:r>
              <a:rPr lang="en-US" sz="2400" b="1" i="0" u="none" strike="noStrike" cap="none">
                <a:solidFill>
                  <a:srgbClr val="FFFFFF"/>
                </a:solidFill>
                <a:latin typeface="Times New Roman"/>
                <a:ea typeface="Times New Roman"/>
                <a:cs typeface="Times New Roman"/>
                <a:sym typeface="Times New Roman"/>
              </a:rPr>
              <a:t>/R</a:t>
            </a:r>
            <a:endParaRPr sz="2400"/>
          </a:p>
          <a:p>
            <a:pPr marL="0" marR="0" lvl="1" indent="45720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The radius of the Sun: R = 7 x 10</a:t>
            </a:r>
            <a:r>
              <a:rPr lang="en-US" sz="2400" b="1" i="0" u="none" strike="noStrike" cap="none" baseline="30000">
                <a:solidFill>
                  <a:srgbClr val="FFFFFF"/>
                </a:solidFill>
                <a:latin typeface="Times New Roman"/>
                <a:ea typeface="Times New Roman"/>
                <a:cs typeface="Times New Roman"/>
                <a:sym typeface="Times New Roman"/>
              </a:rPr>
              <a:t>8</a:t>
            </a:r>
            <a:r>
              <a:rPr lang="en-US" sz="2400" b="1" i="0" u="none" strike="noStrike" cap="none">
                <a:solidFill>
                  <a:srgbClr val="FFFFFF"/>
                </a:solidFill>
                <a:latin typeface="Times New Roman"/>
                <a:ea typeface="Times New Roman"/>
                <a:cs typeface="Times New Roman"/>
                <a:sym typeface="Times New Roman"/>
              </a:rPr>
              <a:t> m</a:t>
            </a:r>
            <a:endParaRPr sz="2400"/>
          </a:p>
          <a:p>
            <a:pPr marL="0" marR="0" lvl="1" indent="45720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Gravitational energy of the Sun = 2.3 x 10</a:t>
            </a:r>
            <a:r>
              <a:rPr lang="en-US" sz="2400" b="1" i="0" u="none" strike="noStrike" cap="none" baseline="30000">
                <a:solidFill>
                  <a:srgbClr val="FFFFFF"/>
                </a:solidFill>
                <a:latin typeface="Times New Roman"/>
                <a:ea typeface="Times New Roman"/>
                <a:cs typeface="Times New Roman"/>
                <a:sym typeface="Times New Roman"/>
              </a:rPr>
              <a:t>41</a:t>
            </a:r>
            <a:r>
              <a:rPr lang="en-US" sz="2400" b="1" i="0" u="none" strike="noStrike" cap="none">
                <a:solidFill>
                  <a:srgbClr val="FFFFFF"/>
                </a:solidFill>
                <a:latin typeface="Times New Roman"/>
                <a:ea typeface="Times New Roman"/>
                <a:cs typeface="Times New Roman"/>
                <a:sym typeface="Times New Roman"/>
              </a:rPr>
              <a:t> Joules.</a:t>
            </a:r>
            <a:endParaRPr sz="2400"/>
          </a:p>
          <a:p>
            <a:pPr marL="0" marR="0" lvl="0" indent="0" algn="l" rtl="0">
              <a:lnSpc>
                <a:spcPct val="100000"/>
              </a:lnSpc>
              <a:spcBef>
                <a:spcPts val="0"/>
              </a:spcBef>
              <a:spcAft>
                <a:spcPts val="0"/>
              </a:spcAft>
              <a:buClr>
                <a:srgbClr val="FFFFFF"/>
              </a:buClr>
              <a:buSzPts val="2200"/>
              <a:buFont typeface="Times New Roman"/>
              <a:buNone/>
            </a:pPr>
            <a:endParaRPr sz="2400" b="1" i="0" u="none" strike="noStrike" cap="none">
              <a:solidFill>
                <a:srgbClr val="FFFFFF"/>
              </a:solidFill>
              <a:latin typeface="Times New Roman"/>
              <a:ea typeface="Times New Roman"/>
              <a:cs typeface="Times New Roman"/>
              <a:sym typeface="Times New Roman"/>
            </a:endParaRPr>
          </a:p>
          <a:p>
            <a:pPr marL="228600" marR="0" lvl="0" indent="-2413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Lifetime = (Amount of Fuel)/(How Fast the Fuel is Consumed)</a:t>
            </a:r>
            <a:endParaRPr sz="2400"/>
          </a:p>
          <a:p>
            <a:pPr marL="0" marR="0" lvl="0" indent="0" algn="l" rtl="0">
              <a:lnSpc>
                <a:spcPct val="100000"/>
              </a:lnSpc>
              <a:spcBef>
                <a:spcPts val="0"/>
              </a:spcBef>
              <a:spcAft>
                <a:spcPts val="0"/>
              </a:spcAft>
              <a:buClr>
                <a:srgbClr val="FFFFFF"/>
              </a:buClr>
              <a:buSzPts val="2200"/>
              <a:buFont typeface="Times New Roman"/>
              <a:buNone/>
            </a:pPr>
            <a:endParaRPr sz="24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Lifetime = (2.3 x 10</a:t>
            </a:r>
            <a:r>
              <a:rPr lang="en-US" sz="2400" b="1" i="0" u="none" strike="noStrike" cap="none" baseline="30000">
                <a:solidFill>
                  <a:srgbClr val="FFFFFF"/>
                </a:solidFill>
                <a:latin typeface="Times New Roman"/>
                <a:ea typeface="Times New Roman"/>
                <a:cs typeface="Times New Roman"/>
                <a:sym typeface="Times New Roman"/>
              </a:rPr>
              <a:t>41</a:t>
            </a:r>
            <a:r>
              <a:rPr lang="en-US" sz="2400" b="1" i="0" u="none" strike="noStrike" cap="none">
                <a:solidFill>
                  <a:srgbClr val="FFFFFF"/>
                </a:solidFill>
                <a:latin typeface="Times New Roman"/>
                <a:ea typeface="Times New Roman"/>
                <a:cs typeface="Times New Roman"/>
                <a:sym typeface="Times New Roman"/>
              </a:rPr>
              <a:t> J)/(3.8 x 10</a:t>
            </a:r>
            <a:r>
              <a:rPr lang="en-US" sz="2400" b="1" i="0" u="none" strike="noStrike" cap="none" baseline="30000">
                <a:solidFill>
                  <a:srgbClr val="FFFFFF"/>
                </a:solidFill>
                <a:latin typeface="Times New Roman"/>
                <a:ea typeface="Times New Roman"/>
                <a:cs typeface="Times New Roman"/>
                <a:sym typeface="Times New Roman"/>
              </a:rPr>
              <a:t>26</a:t>
            </a:r>
            <a:r>
              <a:rPr lang="en-US" sz="2400" b="1" i="0" u="none" strike="noStrike" cap="none">
                <a:solidFill>
                  <a:srgbClr val="FFFFFF"/>
                </a:solidFill>
                <a:latin typeface="Times New Roman"/>
                <a:ea typeface="Times New Roman"/>
                <a:cs typeface="Times New Roman"/>
                <a:sym typeface="Times New Roman"/>
              </a:rPr>
              <a:t> J/s) = 6 x 10</a:t>
            </a:r>
            <a:r>
              <a:rPr lang="en-US" sz="2400" b="1" i="0" u="none" strike="noStrike" cap="none" baseline="30000">
                <a:solidFill>
                  <a:srgbClr val="FFFFFF"/>
                </a:solidFill>
                <a:latin typeface="Times New Roman"/>
                <a:ea typeface="Times New Roman"/>
                <a:cs typeface="Times New Roman"/>
                <a:sym typeface="Times New Roman"/>
              </a:rPr>
              <a:t>14</a:t>
            </a:r>
            <a:r>
              <a:rPr lang="en-US" sz="2400" b="1" i="0" u="none" strike="noStrike" cap="none">
                <a:solidFill>
                  <a:srgbClr val="FFFFFF"/>
                </a:solidFill>
                <a:latin typeface="Times New Roman"/>
                <a:ea typeface="Times New Roman"/>
                <a:cs typeface="Times New Roman"/>
                <a:sym typeface="Times New Roman"/>
              </a:rPr>
              <a:t> seconds.</a:t>
            </a:r>
            <a:endParaRPr sz="2400"/>
          </a:p>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a:t>
            </a:r>
            <a:endParaRPr sz="24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Therefore, the Sun lasts for ~20 million years, if gravity is the fuel</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5"/>
          <p:cNvPicPr preferRelativeResize="0"/>
          <p:nvPr/>
        </p:nvPicPr>
        <p:blipFill rotWithShape="1">
          <a:blip r:embed="rId3">
            <a:alphaModFix/>
          </a:blip>
          <a:srcRect/>
          <a:stretch/>
        </p:blipFill>
        <p:spPr>
          <a:xfrm>
            <a:off x="-2590" y="755179"/>
            <a:ext cx="9149180" cy="51464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6"/>
          <p:cNvSpPr/>
          <p:nvPr/>
        </p:nvSpPr>
        <p:spPr>
          <a:xfrm>
            <a:off x="3164307" y="353166"/>
            <a:ext cx="4047305" cy="815341"/>
          </a:xfrm>
          <a:prstGeom prst="rect">
            <a:avLst/>
          </a:prstGeom>
          <a:noFill/>
          <a:ln w="38100" cap="flat" cmpd="sng">
            <a:solidFill>
              <a:srgbClr val="FFFFFF"/>
            </a:solidFill>
            <a:prstDash val="dot"/>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500"/>
              <a:buFont typeface="Times"/>
              <a:buNone/>
            </a:pPr>
            <a:r>
              <a:rPr lang="en-US" sz="4500" b="1" i="0" u="none" strike="noStrike" cap="none">
                <a:solidFill>
                  <a:srgbClr val="FFFFFF"/>
                </a:solidFill>
                <a:latin typeface="Times"/>
                <a:ea typeface="Times"/>
                <a:cs typeface="Times"/>
                <a:sym typeface="Times"/>
              </a:rPr>
              <a:t>Implementation</a:t>
            </a:r>
            <a:endParaRPr/>
          </a:p>
        </p:txBody>
      </p:sp>
      <p:sp>
        <p:nvSpPr>
          <p:cNvPr id="324" name="Google Shape;324;p26"/>
          <p:cNvSpPr/>
          <p:nvPr/>
        </p:nvSpPr>
        <p:spPr>
          <a:xfrm>
            <a:off x="773683" y="1463934"/>
            <a:ext cx="7241916" cy="7699572"/>
          </a:xfrm>
          <a:prstGeom prst="rect">
            <a:avLst/>
          </a:prstGeom>
          <a:noFill/>
          <a:ln>
            <a:noFill/>
          </a:ln>
        </p:spPr>
        <p:txBody>
          <a:bodyPr spcFirstLastPara="1" wrap="square" lIns="45700" tIns="45700" rIns="45700" bIns="45700" anchor="t" anchorCtr="0">
            <a:spAutoFit/>
          </a:bodyPr>
          <a:lstStyle/>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Depending on the skills of the students, a challenging problem might be proposed</a:t>
            </a:r>
            <a:endParaRPr/>
          </a:p>
          <a:p>
            <a:pPr marL="220578" marR="0" lvl="0" indent="-220578" algn="l" rtl="0">
              <a:lnSpc>
                <a:spcPct val="100000"/>
              </a:lnSpc>
              <a:spcBef>
                <a:spcPts val="120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A short video of a comet falling into the sun is presented</a:t>
            </a:r>
            <a:endParaRPr/>
          </a:p>
          <a:p>
            <a:pPr marL="220578" marR="0" lvl="0" indent="-220578" algn="l" rtl="0">
              <a:lnSpc>
                <a:spcPct val="100000"/>
              </a:lnSpc>
              <a:spcBef>
                <a:spcPts val="120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Students are asked to calculate the ‘mass of comets’ that have to impact the Sun (very simplistic model) in order to obtain the total solar luminosity from the energy released from impacts.</a:t>
            </a:r>
            <a:endParaRPr/>
          </a:p>
          <a:p>
            <a:pPr marL="220578" marR="0" lvl="0" indent="-220578" algn="l" rtl="0">
              <a:lnSpc>
                <a:spcPct val="100000"/>
              </a:lnSpc>
              <a:spcBef>
                <a:spcPts val="120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Students are asked to define the problem and the initial conditions, recalling it must be solved through conservation of total energy (kinetic and potential)</a:t>
            </a:r>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7"/>
          <p:cNvPicPr preferRelativeResize="0"/>
          <p:nvPr/>
        </p:nvPicPr>
        <p:blipFill rotWithShape="1">
          <a:blip r:embed="rId3">
            <a:alphaModFix/>
          </a:blip>
          <a:srcRect/>
          <a:stretch/>
        </p:blipFill>
        <p:spPr>
          <a:xfrm>
            <a:off x="1564143" y="2576581"/>
            <a:ext cx="5968097" cy="4476072"/>
          </a:xfrm>
          <a:prstGeom prst="rect">
            <a:avLst/>
          </a:prstGeom>
          <a:noFill/>
          <a:ln>
            <a:noFill/>
          </a:ln>
        </p:spPr>
      </p:pic>
      <p:sp>
        <p:nvSpPr>
          <p:cNvPr id="330" name="Google Shape;330;p27"/>
          <p:cNvSpPr/>
          <p:nvPr/>
        </p:nvSpPr>
        <p:spPr>
          <a:xfrm>
            <a:off x="3164307" y="353166"/>
            <a:ext cx="4047305" cy="815341"/>
          </a:xfrm>
          <a:prstGeom prst="rect">
            <a:avLst/>
          </a:prstGeom>
          <a:noFill/>
          <a:ln w="38100" cap="flat" cmpd="sng">
            <a:solidFill>
              <a:srgbClr val="FFFFFF"/>
            </a:solidFill>
            <a:prstDash val="dot"/>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500"/>
              <a:buFont typeface="Times"/>
              <a:buNone/>
            </a:pPr>
            <a:r>
              <a:rPr lang="en-US" sz="4500" b="1" i="0" u="none" strike="noStrike" cap="none">
                <a:solidFill>
                  <a:srgbClr val="FFFFFF"/>
                </a:solidFill>
                <a:latin typeface="Times"/>
                <a:ea typeface="Times"/>
                <a:cs typeface="Times"/>
                <a:sym typeface="Times"/>
              </a:rPr>
              <a:t>Implementation</a:t>
            </a:r>
            <a:endParaRPr/>
          </a:p>
        </p:txBody>
      </p:sp>
      <p:sp>
        <p:nvSpPr>
          <p:cNvPr id="331" name="Google Shape;331;p27"/>
          <p:cNvSpPr/>
          <p:nvPr/>
        </p:nvSpPr>
        <p:spPr>
          <a:xfrm>
            <a:off x="617294" y="1576193"/>
            <a:ext cx="8090395" cy="1400372"/>
          </a:xfrm>
          <a:prstGeom prst="rect">
            <a:avLst/>
          </a:prstGeom>
          <a:noFill/>
          <a:ln>
            <a:noFill/>
          </a:ln>
        </p:spPr>
        <p:txBody>
          <a:bodyPr spcFirstLastPara="1" wrap="square" lIns="45700" tIns="45700" rIns="45700" bIns="45700" anchor="t" anchorCtr="0">
            <a:spAutoFit/>
          </a:bodyPr>
          <a:lstStyle/>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The lifetime of the Sun is determined by</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How fast the Sun consumes the fuel: Luminosity of the Sun</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The type of fuel: </a:t>
            </a:r>
            <a:r>
              <a:rPr lang="en-US" sz="2200" b="1" i="0" u="none" strike="noStrike" cap="none">
                <a:solidFill>
                  <a:srgbClr val="FF2600"/>
                </a:solidFill>
                <a:latin typeface="Times New Roman"/>
                <a:ea typeface="Times New Roman"/>
                <a:cs typeface="Times New Roman"/>
                <a:sym typeface="Times New Roman"/>
              </a:rPr>
              <a:t>Nuclear energy</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How much fuel the Sun contains: Mass of the Sun</a:t>
            </a:r>
            <a:endParaRPr/>
          </a:p>
        </p:txBody>
      </p:sp>
      <p:sp>
        <p:nvSpPr>
          <p:cNvPr id="332" name="Google Shape;332;p27"/>
          <p:cNvSpPr/>
          <p:nvPr/>
        </p:nvSpPr>
        <p:spPr>
          <a:xfrm>
            <a:off x="7618001" y="6207114"/>
            <a:ext cx="1125766" cy="3362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700"/>
              <a:buFont typeface="Times New Roman"/>
              <a:buNone/>
            </a:pPr>
            <a:r>
              <a:rPr lang="en-US" sz="1700" b="1" i="0" u="none" strike="noStrike" cap="none">
                <a:solidFill>
                  <a:srgbClr val="FFFFFF"/>
                </a:solidFill>
                <a:latin typeface="Times New Roman"/>
                <a:ea typeface="Times New Roman"/>
                <a:cs typeface="Times New Roman"/>
                <a:sym typeface="Times New Roman"/>
              </a:rPr>
              <a:t>Tzar bomb</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100"/>
              <a:buFont typeface="Times"/>
              <a:buNone/>
            </a:pPr>
            <a:fld id="{00000000-1234-1234-1234-123412341234}" type="slidenum">
              <a:rPr lang="en-US" sz="1100">
                <a:solidFill>
                  <a:srgbClr val="888888"/>
                </a:solidFill>
                <a:latin typeface="Times"/>
                <a:ea typeface="Times"/>
                <a:cs typeface="Times"/>
                <a:sym typeface="Times"/>
              </a:rPr>
              <a:t>15</a:t>
            </a:fld>
            <a:endParaRPr/>
          </a:p>
        </p:txBody>
      </p:sp>
      <p:sp>
        <p:nvSpPr>
          <p:cNvPr id="338" name="Google Shape;338;p28"/>
          <p:cNvSpPr/>
          <p:nvPr/>
        </p:nvSpPr>
        <p:spPr>
          <a:xfrm>
            <a:off x="280802" y="133020"/>
            <a:ext cx="8906077" cy="6353372"/>
          </a:xfrm>
          <a:prstGeom prst="rect">
            <a:avLst/>
          </a:prstGeom>
          <a:noFill/>
          <a:ln>
            <a:noFill/>
          </a:ln>
        </p:spPr>
        <p:txBody>
          <a:bodyPr spcFirstLastPara="1" wrap="square" lIns="45700" tIns="45700" rIns="45700" bIns="45700" anchor="t" anchorCtr="0">
            <a:spAutoFit/>
          </a:bodyPr>
          <a:lstStyle/>
          <a:p>
            <a:pPr marL="228600" marR="0" lvl="0" indent="-228600"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Sun basically made of protons,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228600" marR="0" lvl="0" indent="-228600" algn="l" rtl="0">
              <a:lnSpc>
                <a:spcPct val="100000"/>
              </a:lnSpc>
              <a:spcBef>
                <a:spcPts val="0"/>
              </a:spcBef>
              <a:spcAft>
                <a:spcPts val="0"/>
              </a:spcAft>
              <a:buClr>
                <a:srgbClr val="FF2600"/>
              </a:buClr>
              <a:buSzPts val="2200"/>
              <a:buFont typeface="Times New Roman"/>
              <a:buChar char="•"/>
            </a:pPr>
            <a:r>
              <a:rPr lang="en-US" sz="2200" b="1" i="0" u="none" strike="noStrike" cap="none">
                <a:solidFill>
                  <a:srgbClr val="FF2600"/>
                </a:solidFill>
                <a:latin typeface="Times New Roman"/>
                <a:ea typeface="Times New Roman"/>
                <a:cs typeface="Times New Roman"/>
                <a:sym typeface="Times New Roman"/>
              </a:rPr>
              <a:t>Energy released</a:t>
            </a:r>
            <a:r>
              <a:rPr lang="en-US" sz="2200" b="1" i="0" u="none" strike="noStrike" cap="none">
                <a:solidFill>
                  <a:srgbClr val="FFFFFF"/>
                </a:solidFill>
                <a:latin typeface="Times New Roman"/>
                <a:ea typeface="Times New Roman"/>
                <a:cs typeface="Times New Roman"/>
                <a:sym typeface="Times New Roman"/>
              </a:rPr>
              <a:t> from the fusion of protons</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-&gt; </a:t>
            </a:r>
            <a:r>
              <a:rPr lang="en-US" sz="2200" b="1" i="0" u="none" strike="noStrike" cap="none" baseline="30000">
                <a:solidFill>
                  <a:srgbClr val="FFFFFF"/>
                </a:solidFill>
                <a:latin typeface="Times New Roman"/>
                <a:ea typeface="Times New Roman"/>
                <a:cs typeface="Times New Roman"/>
                <a:sym typeface="Times New Roman"/>
              </a:rPr>
              <a:t>2</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a:solidFill>
                  <a:srgbClr val="FF2600"/>
                </a:solidFill>
                <a:latin typeface="Times New Roman"/>
                <a:ea typeface="Times New Roman"/>
                <a:cs typeface="Times New Roman"/>
                <a:sym typeface="Times New Roman"/>
              </a:rPr>
              <a:t>e</a:t>
            </a:r>
            <a:r>
              <a:rPr lang="en-US" sz="2200" b="1" i="0" u="none" strike="noStrike" cap="none" baseline="30000">
                <a:solidFill>
                  <a:srgbClr val="FF2600"/>
                </a:solidFill>
                <a:latin typeface="Times New Roman"/>
                <a:ea typeface="Times New Roman"/>
                <a:cs typeface="Times New Roman"/>
                <a:sym typeface="Times New Roman"/>
              </a:rPr>
              <a:t>+</a:t>
            </a:r>
            <a:r>
              <a:rPr lang="en-US" sz="2200" b="1" i="0" u="none" strike="noStrike" cap="none">
                <a:solidFill>
                  <a:srgbClr val="FF2600"/>
                </a:solidFill>
                <a:latin typeface="Times New Roman"/>
                <a:ea typeface="Times New Roman"/>
                <a:cs typeface="Times New Roman"/>
                <a:sym typeface="Times New Roman"/>
              </a:rPr>
              <a:t> + ν</a:t>
            </a:r>
            <a:r>
              <a:rPr lang="en-US" sz="2200" b="1" i="0" u="none" strike="noStrike" cap="none" baseline="-25000">
                <a:solidFill>
                  <a:srgbClr val="FF2600"/>
                </a:solidFill>
                <a:latin typeface="Times New Roman"/>
                <a:ea typeface="Times New Roman"/>
                <a:cs typeface="Times New Roman"/>
                <a:sym typeface="Times New Roman"/>
              </a:rPr>
              <a:t>e</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baseline="30000">
                <a:solidFill>
                  <a:srgbClr val="FFFFFF"/>
                </a:solidFill>
                <a:latin typeface="Times New Roman"/>
                <a:ea typeface="Times New Roman"/>
                <a:cs typeface="Times New Roman"/>
                <a:sym typeface="Times New Roman"/>
              </a:rPr>
              <a:t>2</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-&gt; </a:t>
            </a:r>
            <a:r>
              <a:rPr lang="en-US" sz="2200" b="1" i="0" u="none" strike="noStrike" cap="none" baseline="30000">
                <a:solidFill>
                  <a:srgbClr val="FFFFFF"/>
                </a:solidFill>
                <a:latin typeface="Times New Roman"/>
                <a:ea typeface="Times New Roman"/>
                <a:cs typeface="Times New Roman"/>
                <a:sym typeface="Times New Roman"/>
              </a:rPr>
              <a:t>3</a:t>
            </a:r>
            <a:r>
              <a:rPr lang="en-US" sz="2200" b="1" i="0" u="none" strike="noStrike" cap="none">
                <a:solidFill>
                  <a:srgbClr val="FFFFFF"/>
                </a:solidFill>
                <a:latin typeface="Times New Roman"/>
                <a:ea typeface="Times New Roman"/>
                <a:cs typeface="Times New Roman"/>
                <a:sym typeface="Times New Roman"/>
              </a:rPr>
              <a:t>He + </a:t>
            </a:r>
            <a:r>
              <a:rPr lang="en-US" sz="2200" b="1" i="0" u="none" strike="noStrike" cap="none">
                <a:solidFill>
                  <a:srgbClr val="FF2600"/>
                </a:solidFill>
                <a:latin typeface="Times New Roman"/>
                <a:ea typeface="Times New Roman"/>
                <a:cs typeface="Times New Roman"/>
                <a:sym typeface="Times New Roman"/>
              </a:rPr>
              <a:t>γ</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baseline="30000">
                <a:solidFill>
                  <a:srgbClr val="FFFFFF"/>
                </a:solidFill>
                <a:latin typeface="Times New Roman"/>
                <a:ea typeface="Times New Roman"/>
                <a:cs typeface="Times New Roman"/>
                <a:sym typeface="Times New Roman"/>
              </a:rPr>
              <a:t>3</a:t>
            </a:r>
            <a:r>
              <a:rPr lang="en-US" sz="2200" b="1" i="0" u="none" strike="noStrike" cap="none">
                <a:solidFill>
                  <a:srgbClr val="FFFFFF"/>
                </a:solidFill>
                <a:latin typeface="Times New Roman"/>
                <a:ea typeface="Times New Roman"/>
                <a:cs typeface="Times New Roman"/>
                <a:sym typeface="Times New Roman"/>
              </a:rPr>
              <a:t>He + </a:t>
            </a:r>
            <a:r>
              <a:rPr lang="en-US" sz="2200" b="1" i="0" u="none" strike="noStrike" cap="none" baseline="30000">
                <a:solidFill>
                  <a:srgbClr val="FFFFFF"/>
                </a:solidFill>
                <a:latin typeface="Times New Roman"/>
                <a:ea typeface="Times New Roman"/>
                <a:cs typeface="Times New Roman"/>
                <a:sym typeface="Times New Roman"/>
              </a:rPr>
              <a:t>3</a:t>
            </a:r>
            <a:r>
              <a:rPr lang="en-US" sz="2200" b="1" i="0" u="none" strike="noStrike" cap="none">
                <a:solidFill>
                  <a:srgbClr val="FFFFFF"/>
                </a:solidFill>
                <a:latin typeface="Times New Roman"/>
                <a:ea typeface="Times New Roman"/>
                <a:cs typeface="Times New Roman"/>
                <a:sym typeface="Times New Roman"/>
              </a:rPr>
              <a:t>He -&gt; </a:t>
            </a:r>
            <a:r>
              <a:rPr lang="en-US" sz="2200" b="1" i="0" u="none" strike="noStrike" cap="none" baseline="30000">
                <a:solidFill>
                  <a:srgbClr val="FFFFFF"/>
                </a:solidFill>
                <a:latin typeface="Times New Roman"/>
                <a:ea typeface="Times New Roman"/>
                <a:cs typeface="Times New Roman"/>
                <a:sym typeface="Times New Roman"/>
              </a:rPr>
              <a:t>4</a:t>
            </a:r>
            <a:r>
              <a:rPr lang="en-US" sz="2200" b="1" i="0" u="none" strike="noStrike" cap="none">
                <a:solidFill>
                  <a:srgbClr val="FFFFFF"/>
                </a:solidFill>
                <a:latin typeface="Times New Roman"/>
                <a:ea typeface="Times New Roman"/>
                <a:cs typeface="Times New Roman"/>
                <a:sym typeface="Times New Roman"/>
              </a:rPr>
              <a:t>He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a:t>
            </a:r>
            <a:endParaRPr/>
          </a:p>
          <a:p>
            <a:pPr marL="0" marR="0" lvl="1" indent="45720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proton, </a:t>
            </a:r>
            <a:r>
              <a:rPr lang="en-US" sz="2200" b="1" i="0" u="none" strike="noStrike" cap="none" baseline="30000">
                <a:solidFill>
                  <a:srgbClr val="FFFFFF"/>
                </a:solidFill>
                <a:latin typeface="Times New Roman"/>
                <a:ea typeface="Times New Roman"/>
                <a:cs typeface="Times New Roman"/>
                <a:sym typeface="Times New Roman"/>
              </a:rPr>
              <a:t>2</a:t>
            </a:r>
            <a:r>
              <a:rPr lang="en-US" sz="2200" b="1" i="0" u="none" strike="noStrike" cap="none">
                <a:solidFill>
                  <a:srgbClr val="FFFFFF"/>
                </a:solidFill>
                <a:latin typeface="Times New Roman"/>
                <a:ea typeface="Times New Roman"/>
                <a:cs typeface="Times New Roman"/>
                <a:sym typeface="Times New Roman"/>
              </a:rPr>
              <a:t>H: deuteron, </a:t>
            </a:r>
            <a:r>
              <a:rPr lang="en-US" sz="2200" b="1" i="0" u="none" strike="noStrike" cap="none" baseline="30000">
                <a:solidFill>
                  <a:srgbClr val="FFFFFF"/>
                </a:solidFill>
                <a:latin typeface="Times New Roman"/>
                <a:ea typeface="Times New Roman"/>
                <a:cs typeface="Times New Roman"/>
                <a:sym typeface="Times New Roman"/>
              </a:rPr>
              <a:t>3</a:t>
            </a:r>
            <a:r>
              <a:rPr lang="en-US" sz="2200" b="1" i="0" u="none" strike="noStrike" cap="none">
                <a:solidFill>
                  <a:srgbClr val="FFFFFF"/>
                </a:solidFill>
                <a:latin typeface="Times New Roman"/>
                <a:ea typeface="Times New Roman"/>
                <a:cs typeface="Times New Roman"/>
                <a:sym typeface="Times New Roman"/>
              </a:rPr>
              <a:t>He: Helium-3, </a:t>
            </a:r>
            <a:r>
              <a:rPr lang="en-US" sz="2200" b="1" i="0" u="none" strike="noStrike" cap="none" baseline="30000">
                <a:solidFill>
                  <a:srgbClr val="FFFFFF"/>
                </a:solidFill>
                <a:latin typeface="Times New Roman"/>
                <a:ea typeface="Times New Roman"/>
                <a:cs typeface="Times New Roman"/>
                <a:sym typeface="Times New Roman"/>
              </a:rPr>
              <a:t>4</a:t>
            </a:r>
            <a:r>
              <a:rPr lang="en-US" sz="2200" b="1" i="0" u="none" strike="noStrike" cap="none">
                <a:solidFill>
                  <a:srgbClr val="FFFFFF"/>
                </a:solidFill>
                <a:latin typeface="Times New Roman"/>
                <a:ea typeface="Times New Roman"/>
                <a:cs typeface="Times New Roman"/>
                <a:sym typeface="Times New Roman"/>
              </a:rPr>
              <a:t>He: Helium-4, e</a:t>
            </a:r>
            <a:r>
              <a:rPr lang="en-US" sz="2200" b="1" i="0" u="none" strike="noStrike" cap="none" baseline="30000">
                <a:solidFill>
                  <a:srgbClr val="FFFFFF"/>
                </a:solidFill>
                <a:latin typeface="Times New Roman"/>
                <a:ea typeface="Times New Roman"/>
                <a:cs typeface="Times New Roman"/>
                <a:sym typeface="Times New Roman"/>
              </a:rPr>
              <a:t>+</a:t>
            </a:r>
            <a:r>
              <a:rPr lang="en-US" sz="2200" b="1" i="0" u="none" strike="noStrike" cap="none">
                <a:solidFill>
                  <a:srgbClr val="FFFFFF"/>
                </a:solidFill>
                <a:latin typeface="Times New Roman"/>
                <a:ea typeface="Times New Roman"/>
                <a:cs typeface="Times New Roman"/>
                <a:sym typeface="Times New Roman"/>
              </a:rPr>
              <a:t>: positron,    ν</a:t>
            </a:r>
            <a:r>
              <a:rPr lang="en-US" sz="2200" b="1" i="0" u="none" strike="noStrike" cap="none" baseline="-25000">
                <a:solidFill>
                  <a:srgbClr val="FFFFFF"/>
                </a:solidFill>
                <a:latin typeface="Times New Roman"/>
                <a:ea typeface="Times New Roman"/>
                <a:cs typeface="Times New Roman"/>
                <a:sym typeface="Times New Roman"/>
              </a:rPr>
              <a:t>e</a:t>
            </a:r>
            <a:r>
              <a:rPr lang="en-US" sz="2200" b="1" i="0" u="none" strike="noStrike" cap="none">
                <a:solidFill>
                  <a:srgbClr val="FFFFFF"/>
                </a:solidFill>
                <a:latin typeface="Times New Roman"/>
                <a:ea typeface="Times New Roman"/>
                <a:cs typeface="Times New Roman"/>
                <a:sym typeface="Times New Roman"/>
              </a:rPr>
              <a:t>: neutrino, γ: gamma ray)</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In total, four protons are fused into one helium-4 and produce energy</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-&gt; </a:t>
            </a:r>
            <a:r>
              <a:rPr lang="en-US" sz="2200" b="1" i="0" u="none" strike="noStrike" cap="none" baseline="30000">
                <a:solidFill>
                  <a:srgbClr val="FFFFFF"/>
                </a:solidFill>
                <a:latin typeface="Times New Roman"/>
                <a:ea typeface="Times New Roman"/>
                <a:cs typeface="Times New Roman"/>
                <a:sym typeface="Times New Roman"/>
              </a:rPr>
              <a:t>4</a:t>
            </a:r>
            <a:r>
              <a:rPr lang="en-US" sz="2200" b="1" i="0" u="none" strike="noStrike" cap="none">
                <a:solidFill>
                  <a:srgbClr val="FFFFFF"/>
                </a:solidFill>
                <a:latin typeface="Times New Roman"/>
                <a:ea typeface="Times New Roman"/>
                <a:cs typeface="Times New Roman"/>
                <a:sym typeface="Times New Roman"/>
              </a:rPr>
              <a:t>He + “binding energy”</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One proton weighs 1.6726 x 10</a:t>
            </a:r>
            <a:r>
              <a:rPr lang="en-US" sz="2200" b="1" i="0" u="none" strike="noStrike" cap="none" baseline="30000">
                <a:solidFill>
                  <a:srgbClr val="FFFFFF"/>
                </a:solidFill>
                <a:latin typeface="Times New Roman"/>
                <a:ea typeface="Times New Roman"/>
                <a:cs typeface="Times New Roman"/>
                <a:sym typeface="Times New Roman"/>
              </a:rPr>
              <a:t>-27</a:t>
            </a:r>
            <a:r>
              <a:rPr lang="en-US" sz="2200" b="1" i="0" u="none" strike="noStrike" cap="none">
                <a:solidFill>
                  <a:srgbClr val="FFFFFF"/>
                </a:solidFill>
                <a:latin typeface="Times New Roman"/>
                <a:ea typeface="Times New Roman"/>
                <a:cs typeface="Times New Roman"/>
                <a:sym typeface="Times New Roman"/>
              </a:rPr>
              <a:t> kg</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One helium-4 weighs 6.643 x 10</a:t>
            </a:r>
            <a:r>
              <a:rPr lang="en-US" sz="2200" b="1" i="0" u="none" strike="noStrike" cap="none" baseline="30000">
                <a:solidFill>
                  <a:srgbClr val="FFFFFF"/>
                </a:solidFill>
                <a:latin typeface="Times New Roman"/>
                <a:ea typeface="Times New Roman"/>
                <a:cs typeface="Times New Roman"/>
                <a:sym typeface="Times New Roman"/>
              </a:rPr>
              <a:t>-27</a:t>
            </a:r>
            <a:r>
              <a:rPr lang="en-US" sz="2200" b="1" i="0" u="none" strike="noStrike" cap="none">
                <a:solidFill>
                  <a:srgbClr val="FFFFFF"/>
                </a:solidFill>
                <a:latin typeface="Times New Roman"/>
                <a:ea typeface="Times New Roman"/>
                <a:cs typeface="Times New Roman"/>
                <a:sym typeface="Times New Roman"/>
              </a:rPr>
              <a:t> kg</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Four protons minus one helium = 4.7 x 10</a:t>
            </a:r>
            <a:r>
              <a:rPr lang="en-US" sz="2200" b="1" i="0" u="none" strike="noStrike" cap="none" baseline="30000">
                <a:solidFill>
                  <a:srgbClr val="FFFFFF"/>
                </a:solidFill>
                <a:latin typeface="Times New Roman"/>
                <a:ea typeface="Times New Roman"/>
                <a:cs typeface="Times New Roman"/>
                <a:sym typeface="Times New Roman"/>
              </a:rPr>
              <a:t>-29</a:t>
            </a:r>
            <a:r>
              <a:rPr lang="en-US" sz="2200" b="1" i="0" u="none" strike="noStrike" cap="none">
                <a:solidFill>
                  <a:srgbClr val="FFFFFF"/>
                </a:solidFill>
                <a:latin typeface="Times New Roman"/>
                <a:ea typeface="Times New Roman"/>
                <a:cs typeface="Times New Roman"/>
                <a:sym typeface="Times New Roman"/>
              </a:rPr>
              <a:t> kg -&gt; energy</a:t>
            </a:r>
            <a:endParaRPr/>
          </a:p>
          <a:p>
            <a:pPr marL="0" marR="0" lvl="1" indent="45720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This is 0.7% of the mass of four protons are converted into energy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100"/>
              <a:buFont typeface="Times"/>
              <a:buNone/>
            </a:pPr>
            <a:fld id="{00000000-1234-1234-1234-123412341234}" type="slidenum">
              <a:rPr lang="en-US" sz="1100">
                <a:solidFill>
                  <a:srgbClr val="888888"/>
                </a:solidFill>
                <a:latin typeface="Times"/>
                <a:ea typeface="Times"/>
                <a:cs typeface="Times"/>
                <a:sym typeface="Times"/>
              </a:rPr>
              <a:t>16</a:t>
            </a:fld>
            <a:endParaRPr/>
          </a:p>
        </p:txBody>
      </p:sp>
      <p:sp>
        <p:nvSpPr>
          <p:cNvPr id="344" name="Google Shape;344;p29"/>
          <p:cNvSpPr/>
          <p:nvPr/>
        </p:nvSpPr>
        <p:spPr>
          <a:xfrm>
            <a:off x="409447" y="463331"/>
            <a:ext cx="8325106" cy="40419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Einstein’s Energy Formula: E=Mc</a:t>
            </a:r>
            <a:r>
              <a:rPr lang="en-US" sz="2200" b="1" i="0" u="none" strike="noStrike" cap="none" baseline="30000">
                <a:solidFill>
                  <a:srgbClr val="FFFFFF"/>
                </a:solidFill>
                <a:latin typeface="Times New Roman"/>
                <a:ea typeface="Times New Roman"/>
                <a:cs typeface="Times New Roman"/>
                <a:sym typeface="Times New Roman"/>
              </a:rPr>
              <a:t>2</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The mass itself can be the source of energy</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Mass energy = 0.0007 x 1.8 x 10</a:t>
            </a:r>
            <a:r>
              <a:rPr lang="en-US" sz="2200" b="1" i="0" u="none" strike="noStrike" cap="none" baseline="30000">
                <a:solidFill>
                  <a:srgbClr val="FFFFFF"/>
                </a:solidFill>
                <a:latin typeface="Times New Roman"/>
                <a:ea typeface="Times New Roman"/>
                <a:cs typeface="Times New Roman"/>
                <a:sym typeface="Times New Roman"/>
              </a:rPr>
              <a:t>47</a:t>
            </a:r>
            <a:r>
              <a:rPr lang="en-US" sz="2200" b="1" i="0" u="none" strike="noStrike" cap="none">
                <a:solidFill>
                  <a:srgbClr val="FFFFFF"/>
                </a:solidFill>
                <a:latin typeface="Times New Roman"/>
                <a:ea typeface="Times New Roman"/>
                <a:cs typeface="Times New Roman"/>
                <a:sym typeface="Times New Roman"/>
              </a:rPr>
              <a:t> J, if mass is converted into energy</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228600" marR="0" lvl="0" indent="-228600"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Lifetime = (Amount of Fuel)/(How Fast the Fuel is Consumed)</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Lifetime = (1.26 x 10</a:t>
            </a:r>
            <a:r>
              <a:rPr lang="en-US" sz="2200" b="1" i="0" u="none" strike="noStrike" cap="none" baseline="30000">
                <a:solidFill>
                  <a:srgbClr val="FFFFFF"/>
                </a:solidFill>
                <a:latin typeface="Times New Roman"/>
                <a:ea typeface="Times New Roman"/>
                <a:cs typeface="Times New Roman"/>
                <a:sym typeface="Times New Roman"/>
              </a:rPr>
              <a:t>44</a:t>
            </a:r>
            <a:r>
              <a:rPr lang="en-US" sz="2200" b="1" i="0" u="none" strike="noStrike" cap="none">
                <a:solidFill>
                  <a:srgbClr val="FFFFFF"/>
                </a:solidFill>
                <a:latin typeface="Times New Roman"/>
                <a:ea typeface="Times New Roman"/>
                <a:cs typeface="Times New Roman"/>
                <a:sym typeface="Times New Roman"/>
              </a:rPr>
              <a:t> J)/(3.8 x 10</a:t>
            </a:r>
            <a:r>
              <a:rPr lang="en-US" sz="2200" b="1" i="0" u="none" strike="noStrike" cap="none" baseline="30000">
                <a:solidFill>
                  <a:srgbClr val="FFFFFF"/>
                </a:solidFill>
                <a:latin typeface="Times New Roman"/>
                <a:ea typeface="Times New Roman"/>
                <a:cs typeface="Times New Roman"/>
                <a:sym typeface="Times New Roman"/>
              </a:rPr>
              <a:t>26</a:t>
            </a:r>
            <a:r>
              <a:rPr lang="en-US" sz="2200" b="1" i="0" u="none" strike="noStrike" cap="none">
                <a:solidFill>
                  <a:srgbClr val="FFFFFF"/>
                </a:solidFill>
                <a:latin typeface="Times New Roman"/>
                <a:ea typeface="Times New Roman"/>
                <a:cs typeface="Times New Roman"/>
                <a:sym typeface="Times New Roman"/>
              </a:rPr>
              <a:t> J/s) = 3,3 x 10</a:t>
            </a:r>
            <a:r>
              <a:rPr lang="en-US" sz="2200" b="1" i="0" u="none" strike="noStrike" cap="none" baseline="30000">
                <a:solidFill>
                  <a:srgbClr val="FFFFFF"/>
                </a:solidFill>
                <a:latin typeface="Times New Roman"/>
                <a:ea typeface="Times New Roman"/>
                <a:cs typeface="Times New Roman"/>
                <a:sym typeface="Times New Roman"/>
              </a:rPr>
              <a:t>17</a:t>
            </a:r>
            <a:r>
              <a:rPr lang="en-US" sz="2200" b="1" i="0" u="none" strike="noStrike" cap="none">
                <a:solidFill>
                  <a:srgbClr val="FFFFFF"/>
                </a:solidFill>
                <a:latin typeface="Times New Roman"/>
                <a:ea typeface="Times New Roman"/>
                <a:cs typeface="Times New Roman"/>
                <a:sym typeface="Times New Roman"/>
              </a:rPr>
              <a:t> seconds.</a:t>
            </a:r>
            <a:endParaRPr/>
          </a:p>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Therefore, the Sun lasts for ~ 10 x 10</a:t>
            </a:r>
            <a:r>
              <a:rPr lang="en-US" sz="2200" b="1" i="0" u="none" strike="noStrike" cap="none" baseline="30000">
                <a:solidFill>
                  <a:srgbClr val="FFFFFF"/>
                </a:solidFill>
                <a:latin typeface="Times New Roman"/>
                <a:ea typeface="Times New Roman"/>
                <a:cs typeface="Times New Roman"/>
                <a:sym typeface="Times New Roman"/>
              </a:rPr>
              <a:t>9</a:t>
            </a:r>
            <a:r>
              <a:rPr lang="en-US" sz="2200" b="1" i="0" u="none" strike="noStrike" cap="none">
                <a:solidFill>
                  <a:srgbClr val="FFFFFF"/>
                </a:solidFill>
                <a:latin typeface="Times New Roman"/>
                <a:ea typeface="Times New Roman"/>
                <a:cs typeface="Times New Roman"/>
                <a:sym typeface="Times New Roman"/>
              </a:rPr>
              <a:t> years, if mass is the fuel.</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0"/>
          <p:cNvPicPr preferRelativeResize="0"/>
          <p:nvPr/>
        </p:nvPicPr>
        <p:blipFill rotWithShape="1">
          <a:blip r:embed="rId3">
            <a:alphaModFix/>
          </a:blip>
          <a:srcRect/>
          <a:stretch/>
        </p:blipFill>
        <p:spPr>
          <a:xfrm>
            <a:off x="464505" y="4851328"/>
            <a:ext cx="270333" cy="292862"/>
          </a:xfrm>
          <a:prstGeom prst="rect">
            <a:avLst/>
          </a:prstGeom>
          <a:noFill/>
          <a:ln>
            <a:noFill/>
          </a:ln>
        </p:spPr>
      </p:pic>
      <p:pic>
        <p:nvPicPr>
          <p:cNvPr id="350" name="Google Shape;350;p30"/>
          <p:cNvPicPr preferRelativeResize="0"/>
          <p:nvPr/>
        </p:nvPicPr>
        <p:blipFill rotWithShape="1">
          <a:blip r:embed="rId3">
            <a:alphaModFix/>
          </a:blip>
          <a:srcRect/>
          <a:stretch/>
        </p:blipFill>
        <p:spPr>
          <a:xfrm>
            <a:off x="851354" y="4851328"/>
            <a:ext cx="270334" cy="292862"/>
          </a:xfrm>
          <a:prstGeom prst="rect">
            <a:avLst/>
          </a:prstGeom>
          <a:noFill/>
          <a:ln>
            <a:noFill/>
          </a:ln>
        </p:spPr>
      </p:pic>
      <p:pic>
        <p:nvPicPr>
          <p:cNvPr id="351" name="Google Shape;351;p30"/>
          <p:cNvPicPr preferRelativeResize="0"/>
          <p:nvPr/>
        </p:nvPicPr>
        <p:blipFill rotWithShape="1">
          <a:blip r:embed="rId3">
            <a:alphaModFix/>
          </a:blip>
          <a:srcRect/>
          <a:stretch/>
        </p:blipFill>
        <p:spPr>
          <a:xfrm>
            <a:off x="1238204" y="4851328"/>
            <a:ext cx="270334" cy="292862"/>
          </a:xfrm>
          <a:prstGeom prst="rect">
            <a:avLst/>
          </a:prstGeom>
          <a:noFill/>
          <a:ln>
            <a:noFill/>
          </a:ln>
        </p:spPr>
      </p:pic>
      <p:pic>
        <p:nvPicPr>
          <p:cNvPr id="352" name="Google Shape;352;p30"/>
          <p:cNvPicPr preferRelativeResize="0"/>
          <p:nvPr/>
        </p:nvPicPr>
        <p:blipFill rotWithShape="1">
          <a:blip r:embed="rId3">
            <a:alphaModFix/>
          </a:blip>
          <a:srcRect/>
          <a:stretch/>
        </p:blipFill>
        <p:spPr>
          <a:xfrm>
            <a:off x="1625054" y="4851328"/>
            <a:ext cx="270334" cy="292862"/>
          </a:xfrm>
          <a:prstGeom prst="rect">
            <a:avLst/>
          </a:prstGeom>
          <a:noFill/>
          <a:ln>
            <a:noFill/>
          </a:ln>
        </p:spPr>
      </p:pic>
      <p:pic>
        <p:nvPicPr>
          <p:cNvPr id="353" name="Google Shape;353;p30"/>
          <p:cNvPicPr preferRelativeResize="0"/>
          <p:nvPr/>
        </p:nvPicPr>
        <p:blipFill rotWithShape="1">
          <a:blip r:embed="rId3">
            <a:alphaModFix/>
          </a:blip>
          <a:srcRect/>
          <a:stretch/>
        </p:blipFill>
        <p:spPr>
          <a:xfrm>
            <a:off x="2015258" y="4851328"/>
            <a:ext cx="270334" cy="292862"/>
          </a:xfrm>
          <a:prstGeom prst="rect">
            <a:avLst/>
          </a:prstGeom>
          <a:noFill/>
          <a:ln>
            <a:noFill/>
          </a:ln>
        </p:spPr>
      </p:pic>
      <p:pic>
        <p:nvPicPr>
          <p:cNvPr id="354" name="Google Shape;354;p30"/>
          <p:cNvPicPr preferRelativeResize="0"/>
          <p:nvPr/>
        </p:nvPicPr>
        <p:blipFill rotWithShape="1">
          <a:blip r:embed="rId3">
            <a:alphaModFix/>
          </a:blip>
          <a:srcRect/>
          <a:stretch/>
        </p:blipFill>
        <p:spPr>
          <a:xfrm>
            <a:off x="2398753" y="4851328"/>
            <a:ext cx="270334" cy="292862"/>
          </a:xfrm>
          <a:prstGeom prst="rect">
            <a:avLst/>
          </a:prstGeom>
          <a:noFill/>
          <a:ln>
            <a:noFill/>
          </a:ln>
        </p:spPr>
      </p:pic>
      <p:pic>
        <p:nvPicPr>
          <p:cNvPr id="355" name="Google Shape;355;p30"/>
          <p:cNvPicPr preferRelativeResize="0"/>
          <p:nvPr/>
        </p:nvPicPr>
        <p:blipFill rotWithShape="1">
          <a:blip r:embed="rId3">
            <a:alphaModFix/>
          </a:blip>
          <a:srcRect/>
          <a:stretch/>
        </p:blipFill>
        <p:spPr>
          <a:xfrm>
            <a:off x="2785603" y="4851328"/>
            <a:ext cx="270334" cy="292862"/>
          </a:xfrm>
          <a:prstGeom prst="rect">
            <a:avLst/>
          </a:prstGeom>
          <a:noFill/>
          <a:ln>
            <a:noFill/>
          </a:ln>
        </p:spPr>
      </p:pic>
      <p:pic>
        <p:nvPicPr>
          <p:cNvPr id="356" name="Google Shape;356;p30"/>
          <p:cNvPicPr preferRelativeResize="0"/>
          <p:nvPr/>
        </p:nvPicPr>
        <p:blipFill rotWithShape="1">
          <a:blip r:embed="rId3">
            <a:alphaModFix/>
          </a:blip>
          <a:srcRect/>
          <a:stretch/>
        </p:blipFill>
        <p:spPr>
          <a:xfrm>
            <a:off x="3160753" y="4851328"/>
            <a:ext cx="270334" cy="292862"/>
          </a:xfrm>
          <a:prstGeom prst="rect">
            <a:avLst/>
          </a:prstGeom>
          <a:noFill/>
          <a:ln>
            <a:noFill/>
          </a:ln>
        </p:spPr>
      </p:pic>
      <p:pic>
        <p:nvPicPr>
          <p:cNvPr id="357" name="Google Shape;357;p30"/>
          <p:cNvPicPr preferRelativeResize="0"/>
          <p:nvPr/>
        </p:nvPicPr>
        <p:blipFill rotWithShape="1">
          <a:blip r:embed="rId3">
            <a:alphaModFix/>
          </a:blip>
          <a:srcRect/>
          <a:stretch/>
        </p:blipFill>
        <p:spPr>
          <a:xfrm>
            <a:off x="3547603" y="4851328"/>
            <a:ext cx="270334" cy="292862"/>
          </a:xfrm>
          <a:prstGeom prst="rect">
            <a:avLst/>
          </a:prstGeom>
          <a:noFill/>
          <a:ln>
            <a:noFill/>
          </a:ln>
        </p:spPr>
      </p:pic>
      <p:pic>
        <p:nvPicPr>
          <p:cNvPr id="358" name="Google Shape;358;p30"/>
          <p:cNvPicPr preferRelativeResize="0"/>
          <p:nvPr/>
        </p:nvPicPr>
        <p:blipFill rotWithShape="1">
          <a:blip r:embed="rId3">
            <a:alphaModFix/>
          </a:blip>
          <a:srcRect/>
          <a:stretch/>
        </p:blipFill>
        <p:spPr>
          <a:xfrm>
            <a:off x="3931099" y="4851328"/>
            <a:ext cx="270333" cy="292862"/>
          </a:xfrm>
          <a:prstGeom prst="rect">
            <a:avLst/>
          </a:prstGeom>
          <a:noFill/>
          <a:ln>
            <a:noFill/>
          </a:ln>
        </p:spPr>
      </p:pic>
      <p:pic>
        <p:nvPicPr>
          <p:cNvPr id="359" name="Google Shape;359;p30"/>
          <p:cNvPicPr preferRelativeResize="0"/>
          <p:nvPr/>
        </p:nvPicPr>
        <p:blipFill rotWithShape="1">
          <a:blip r:embed="rId3">
            <a:alphaModFix/>
          </a:blip>
          <a:srcRect/>
          <a:stretch/>
        </p:blipFill>
        <p:spPr>
          <a:xfrm>
            <a:off x="4299113" y="4851328"/>
            <a:ext cx="270334" cy="292862"/>
          </a:xfrm>
          <a:prstGeom prst="rect">
            <a:avLst/>
          </a:prstGeom>
          <a:noFill/>
          <a:ln>
            <a:noFill/>
          </a:ln>
        </p:spPr>
      </p:pic>
      <p:pic>
        <p:nvPicPr>
          <p:cNvPr id="360" name="Google Shape;360;p30"/>
          <p:cNvPicPr preferRelativeResize="0"/>
          <p:nvPr/>
        </p:nvPicPr>
        <p:blipFill rotWithShape="1">
          <a:blip r:embed="rId3">
            <a:alphaModFix/>
          </a:blip>
          <a:srcRect/>
          <a:stretch/>
        </p:blipFill>
        <p:spPr>
          <a:xfrm>
            <a:off x="4667127" y="4851328"/>
            <a:ext cx="270334" cy="292862"/>
          </a:xfrm>
          <a:prstGeom prst="rect">
            <a:avLst/>
          </a:prstGeom>
          <a:noFill/>
          <a:ln>
            <a:noFill/>
          </a:ln>
        </p:spPr>
      </p:pic>
      <p:pic>
        <p:nvPicPr>
          <p:cNvPr id="361" name="Google Shape;361;p30"/>
          <p:cNvPicPr preferRelativeResize="0"/>
          <p:nvPr/>
        </p:nvPicPr>
        <p:blipFill rotWithShape="1">
          <a:blip r:embed="rId3">
            <a:alphaModFix/>
          </a:blip>
          <a:srcRect/>
          <a:stretch/>
        </p:blipFill>
        <p:spPr>
          <a:xfrm>
            <a:off x="5050623" y="4851328"/>
            <a:ext cx="270334" cy="292862"/>
          </a:xfrm>
          <a:prstGeom prst="rect">
            <a:avLst/>
          </a:prstGeom>
          <a:noFill/>
          <a:ln>
            <a:noFill/>
          </a:ln>
        </p:spPr>
      </p:pic>
      <p:pic>
        <p:nvPicPr>
          <p:cNvPr id="362" name="Google Shape;362;p30"/>
          <p:cNvPicPr preferRelativeResize="0"/>
          <p:nvPr/>
        </p:nvPicPr>
        <p:blipFill rotWithShape="1">
          <a:blip r:embed="rId3">
            <a:alphaModFix/>
          </a:blip>
          <a:srcRect/>
          <a:stretch/>
        </p:blipFill>
        <p:spPr>
          <a:xfrm>
            <a:off x="5403157" y="4851328"/>
            <a:ext cx="270333" cy="292862"/>
          </a:xfrm>
          <a:prstGeom prst="rect">
            <a:avLst/>
          </a:prstGeom>
          <a:noFill/>
          <a:ln>
            <a:noFill/>
          </a:ln>
        </p:spPr>
      </p:pic>
      <p:pic>
        <p:nvPicPr>
          <p:cNvPr id="363" name="Google Shape;363;p30"/>
          <p:cNvPicPr preferRelativeResize="0"/>
          <p:nvPr/>
        </p:nvPicPr>
        <p:blipFill rotWithShape="1">
          <a:blip r:embed="rId3">
            <a:alphaModFix/>
          </a:blip>
          <a:srcRect/>
          <a:stretch/>
        </p:blipFill>
        <p:spPr>
          <a:xfrm>
            <a:off x="5748552" y="4851328"/>
            <a:ext cx="270333" cy="292862"/>
          </a:xfrm>
          <a:prstGeom prst="rect">
            <a:avLst/>
          </a:prstGeom>
          <a:noFill/>
          <a:ln>
            <a:noFill/>
          </a:ln>
        </p:spPr>
      </p:pic>
      <p:pic>
        <p:nvPicPr>
          <p:cNvPr id="364" name="Google Shape;364;p30"/>
          <p:cNvPicPr preferRelativeResize="0"/>
          <p:nvPr/>
        </p:nvPicPr>
        <p:blipFill rotWithShape="1">
          <a:blip r:embed="rId3">
            <a:alphaModFix/>
          </a:blip>
          <a:srcRect/>
          <a:stretch/>
        </p:blipFill>
        <p:spPr>
          <a:xfrm>
            <a:off x="6101085" y="4851328"/>
            <a:ext cx="270334" cy="292862"/>
          </a:xfrm>
          <a:prstGeom prst="rect">
            <a:avLst/>
          </a:prstGeom>
          <a:noFill/>
          <a:ln>
            <a:noFill/>
          </a:ln>
        </p:spPr>
      </p:pic>
      <p:pic>
        <p:nvPicPr>
          <p:cNvPr id="365" name="Google Shape;365;p30"/>
          <p:cNvPicPr preferRelativeResize="0"/>
          <p:nvPr/>
        </p:nvPicPr>
        <p:blipFill rotWithShape="1">
          <a:blip r:embed="rId3">
            <a:alphaModFix/>
          </a:blip>
          <a:srcRect/>
          <a:stretch/>
        </p:blipFill>
        <p:spPr>
          <a:xfrm>
            <a:off x="6446481" y="4851328"/>
            <a:ext cx="270333" cy="292862"/>
          </a:xfrm>
          <a:prstGeom prst="rect">
            <a:avLst/>
          </a:prstGeom>
          <a:noFill/>
          <a:ln>
            <a:noFill/>
          </a:ln>
        </p:spPr>
      </p:pic>
      <p:pic>
        <p:nvPicPr>
          <p:cNvPr id="366" name="Google Shape;366;p30"/>
          <p:cNvPicPr preferRelativeResize="0"/>
          <p:nvPr/>
        </p:nvPicPr>
        <p:blipFill rotWithShape="1">
          <a:blip r:embed="rId3">
            <a:alphaModFix/>
          </a:blip>
          <a:srcRect/>
          <a:stretch/>
        </p:blipFill>
        <p:spPr>
          <a:xfrm>
            <a:off x="6799014" y="4851328"/>
            <a:ext cx="270334" cy="292862"/>
          </a:xfrm>
          <a:prstGeom prst="rect">
            <a:avLst/>
          </a:prstGeom>
          <a:noFill/>
          <a:ln>
            <a:noFill/>
          </a:ln>
        </p:spPr>
      </p:pic>
      <p:pic>
        <p:nvPicPr>
          <p:cNvPr id="367" name="Google Shape;367;p30"/>
          <p:cNvPicPr preferRelativeResize="0"/>
          <p:nvPr/>
        </p:nvPicPr>
        <p:blipFill rotWithShape="1">
          <a:blip r:embed="rId3">
            <a:alphaModFix/>
          </a:blip>
          <a:srcRect/>
          <a:stretch/>
        </p:blipFill>
        <p:spPr>
          <a:xfrm>
            <a:off x="7144409" y="4851328"/>
            <a:ext cx="270334" cy="292862"/>
          </a:xfrm>
          <a:prstGeom prst="rect">
            <a:avLst/>
          </a:prstGeom>
          <a:noFill/>
          <a:ln>
            <a:noFill/>
          </a:ln>
        </p:spPr>
      </p:pic>
      <p:pic>
        <p:nvPicPr>
          <p:cNvPr id="368" name="Google Shape;368;p30"/>
          <p:cNvPicPr preferRelativeResize="0"/>
          <p:nvPr/>
        </p:nvPicPr>
        <p:blipFill rotWithShape="1">
          <a:blip r:embed="rId3">
            <a:alphaModFix/>
          </a:blip>
          <a:srcRect/>
          <a:stretch/>
        </p:blipFill>
        <p:spPr>
          <a:xfrm>
            <a:off x="7489805" y="4851328"/>
            <a:ext cx="270334" cy="292862"/>
          </a:xfrm>
          <a:prstGeom prst="rect">
            <a:avLst/>
          </a:prstGeom>
          <a:noFill/>
          <a:ln>
            <a:noFill/>
          </a:ln>
        </p:spPr>
      </p:pic>
      <p:pic>
        <p:nvPicPr>
          <p:cNvPr id="369" name="Google Shape;369;p30"/>
          <p:cNvPicPr preferRelativeResize="0"/>
          <p:nvPr/>
        </p:nvPicPr>
        <p:blipFill rotWithShape="1">
          <a:blip r:embed="rId3">
            <a:alphaModFix/>
          </a:blip>
          <a:srcRect/>
          <a:stretch/>
        </p:blipFill>
        <p:spPr>
          <a:xfrm>
            <a:off x="7842339" y="4851328"/>
            <a:ext cx="270333" cy="292862"/>
          </a:xfrm>
          <a:prstGeom prst="rect">
            <a:avLst/>
          </a:prstGeom>
          <a:noFill/>
          <a:ln>
            <a:noFill/>
          </a:ln>
        </p:spPr>
      </p:pic>
      <p:pic>
        <p:nvPicPr>
          <p:cNvPr id="370" name="Google Shape;370;p30"/>
          <p:cNvPicPr preferRelativeResize="0"/>
          <p:nvPr/>
        </p:nvPicPr>
        <p:blipFill rotWithShape="1">
          <a:blip r:embed="rId3">
            <a:alphaModFix/>
          </a:blip>
          <a:srcRect/>
          <a:stretch/>
        </p:blipFill>
        <p:spPr>
          <a:xfrm>
            <a:off x="8180596" y="4851328"/>
            <a:ext cx="270334" cy="292862"/>
          </a:xfrm>
          <a:prstGeom prst="rect">
            <a:avLst/>
          </a:prstGeom>
          <a:noFill/>
          <a:ln>
            <a:noFill/>
          </a:ln>
        </p:spPr>
      </p:pic>
      <p:pic>
        <p:nvPicPr>
          <p:cNvPr id="371" name="Google Shape;371;p30"/>
          <p:cNvPicPr preferRelativeResize="0"/>
          <p:nvPr/>
        </p:nvPicPr>
        <p:blipFill rotWithShape="1">
          <a:blip r:embed="rId3">
            <a:alphaModFix/>
          </a:blip>
          <a:srcRect/>
          <a:stretch/>
        </p:blipFill>
        <p:spPr>
          <a:xfrm>
            <a:off x="8533129" y="4851328"/>
            <a:ext cx="270334" cy="292862"/>
          </a:xfrm>
          <a:prstGeom prst="rect">
            <a:avLst/>
          </a:prstGeom>
          <a:noFill/>
          <a:ln>
            <a:noFill/>
          </a:ln>
        </p:spPr>
      </p:pic>
      <p:sp>
        <p:nvSpPr>
          <p:cNvPr id="372" name="Google Shape;372;p30"/>
          <p:cNvSpPr/>
          <p:nvPr/>
        </p:nvSpPr>
        <p:spPr>
          <a:xfrm>
            <a:off x="182735" y="327801"/>
            <a:ext cx="8965541" cy="6683572"/>
          </a:xfrm>
          <a:prstGeom prst="rect">
            <a:avLst/>
          </a:prstGeom>
          <a:noFill/>
          <a:ln>
            <a:noFill/>
          </a:ln>
        </p:spPr>
        <p:txBody>
          <a:bodyPr spcFirstLastPara="1" wrap="square" lIns="45700" tIns="45700" rIns="45700" bIns="45700" anchor="t" anchorCtr="0">
            <a:spAutoFit/>
          </a:bodyPr>
          <a:lstStyle/>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However …</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 </a:t>
            </a:r>
            <a:r>
              <a:rPr lang="en-US" sz="2200" b="1" i="0" u="none" strike="noStrike" cap="none" baseline="30000">
                <a:solidFill>
                  <a:srgbClr val="FFFFFF"/>
                </a:solidFill>
                <a:latin typeface="Times New Roman"/>
                <a:ea typeface="Times New Roman"/>
                <a:cs typeface="Times New Roman"/>
                <a:sym typeface="Times New Roman"/>
              </a:rPr>
              <a:t>1</a:t>
            </a:r>
            <a:r>
              <a:rPr lang="en-US" sz="2200" b="1" i="0" u="none" strike="noStrike" cap="none">
                <a:solidFill>
                  <a:srgbClr val="FFFFFF"/>
                </a:solidFill>
                <a:latin typeface="Times New Roman"/>
                <a:ea typeface="Times New Roman"/>
                <a:cs typeface="Times New Roman"/>
                <a:sym typeface="Times New Roman"/>
              </a:rPr>
              <a:t>H is impossible due to electromagnetic repulsion, but it happens</a:t>
            </a:r>
            <a:endParaRPr/>
          </a:p>
          <a:p>
            <a:pPr marL="0" marR="0" lvl="1" indent="457200" algn="l" rtl="0">
              <a:lnSpc>
                <a:spcPct val="100000"/>
              </a:lnSpc>
              <a:spcBef>
                <a:spcPts val="0"/>
              </a:spcBef>
              <a:spcAft>
                <a:spcPts val="0"/>
              </a:spcAft>
              <a:buClr>
                <a:srgbClr val="FFFFFF"/>
              </a:buClr>
              <a:buSzPts val="2400"/>
              <a:buFont typeface="Times New Roman"/>
              <a:buNone/>
            </a:pPr>
            <a:endParaRPr sz="2400" b="0" i="0" u="none" strike="noStrike" cap="none" baseline="30000">
              <a:solidFill>
                <a:srgbClr val="000000"/>
              </a:solidFill>
              <a:latin typeface="Times New Roman"/>
              <a:ea typeface="Times New Roman"/>
              <a:cs typeface="Times New Roman"/>
              <a:sym typeface="Times New Roman"/>
            </a:endParaRPr>
          </a:p>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The answer lies in quantum mechanics, in which protons stop having an objective existence, and start obeying laws of distributed probability - i.e there is a non-zero probability of finding the proton (almost) in any given region in space. Therefore there is a finite probability (3 x 10</a:t>
            </a:r>
            <a:r>
              <a:rPr lang="en-US" sz="2200" b="1" i="0" u="none" strike="noStrike" cap="none" baseline="30000">
                <a:solidFill>
                  <a:srgbClr val="FFFFFF"/>
                </a:solidFill>
                <a:latin typeface="Times New Roman"/>
                <a:ea typeface="Times New Roman"/>
                <a:cs typeface="Times New Roman"/>
                <a:sym typeface="Times New Roman"/>
              </a:rPr>
              <a:t>-18</a:t>
            </a:r>
            <a:r>
              <a:rPr lang="en-US" sz="2200" b="1" i="0" u="none" strike="noStrike" cap="none">
                <a:solidFill>
                  <a:srgbClr val="FFFFFF"/>
                </a:solidFill>
                <a:latin typeface="Times New Roman"/>
                <a:ea typeface="Times New Roman"/>
                <a:cs typeface="Times New Roman"/>
                <a:sym typeface="Times New Roman"/>
              </a:rPr>
              <a:t>) that at any given moment, a proton will quantum tunnel 'inside' another proton, which allows fusion to take place.</a:t>
            </a:r>
            <a:endParaRPr/>
          </a:p>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This probability could be considered ‘zero’ in normal circumstances. Try to toss at once 23 dice and get the numerical sequence below. Your chances are ~3 x 10</a:t>
            </a:r>
            <a:r>
              <a:rPr lang="en-US" sz="2200" b="1" i="0" u="none" strike="noStrike" cap="none" baseline="30000">
                <a:solidFill>
                  <a:srgbClr val="FFFFFF"/>
                </a:solidFill>
                <a:latin typeface="Times New Roman"/>
                <a:ea typeface="Times New Roman"/>
                <a:cs typeface="Times New Roman"/>
                <a:sym typeface="Times New Roman"/>
              </a:rPr>
              <a:t>-18</a:t>
            </a:r>
            <a:endParaRPr sz="2400" b="0" i="0" u="none" strike="noStrike" cap="none" baseline="300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400"/>
              <a:buFont typeface="Times New Roman"/>
              <a:buNone/>
            </a:pPr>
            <a:endParaRPr sz="2400" b="0" i="0" u="none" strike="noStrike" cap="none" baseline="300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400"/>
              <a:buFont typeface="Times New Roman"/>
              <a:buNone/>
            </a:pPr>
            <a:endParaRPr sz="2400" b="0" i="0" u="none" strike="noStrike" cap="none" baseline="300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400"/>
              <a:buFont typeface="Times New Roman"/>
              <a:buNone/>
            </a:pPr>
            <a:endParaRPr sz="2400" b="0" i="0" u="none" strike="noStrike" cap="none" baseline="30000">
              <a:solidFill>
                <a:srgbClr val="000000"/>
              </a:solidFill>
              <a:latin typeface="Times New Roman"/>
              <a:ea typeface="Times New Roman"/>
              <a:cs typeface="Times New Roman"/>
              <a:sym typeface="Times New Roman"/>
            </a:endParaRPr>
          </a:p>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Extremely low chances for two protons to fuse, but there are </a:t>
            </a:r>
            <a:endParaRPr/>
          </a:p>
          <a:p>
            <a:pPr marL="0" marR="0" lvl="0" indent="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~10</a:t>
            </a:r>
            <a:r>
              <a:rPr lang="en-US" sz="2200" b="1" i="0" u="none" strike="noStrike" cap="none" baseline="30000">
                <a:solidFill>
                  <a:srgbClr val="FFFFFF"/>
                </a:solidFill>
                <a:latin typeface="Times New Roman"/>
                <a:ea typeface="Times New Roman"/>
                <a:cs typeface="Times New Roman"/>
                <a:sym typeface="Times New Roman"/>
              </a:rPr>
              <a:t>57</a:t>
            </a:r>
            <a:r>
              <a:rPr lang="en-US" sz="2200" b="1" i="0" u="none" strike="noStrike" cap="none">
                <a:solidFill>
                  <a:srgbClr val="FFFFFF"/>
                </a:solidFill>
                <a:latin typeface="Times New Roman"/>
                <a:ea typeface="Times New Roman"/>
                <a:cs typeface="Times New Roman"/>
                <a:sym typeface="Times New Roman"/>
              </a:rPr>
              <a:t> protons in the Sun, hence ~10</a:t>
            </a:r>
            <a:r>
              <a:rPr lang="en-US" sz="2200" b="1" i="0" u="none" strike="noStrike" cap="none" baseline="30000">
                <a:solidFill>
                  <a:srgbClr val="FFFFFF"/>
                </a:solidFill>
                <a:latin typeface="Times New Roman"/>
                <a:ea typeface="Times New Roman"/>
                <a:cs typeface="Times New Roman"/>
                <a:sym typeface="Times New Roman"/>
              </a:rPr>
              <a:t>38 </a:t>
            </a:r>
            <a:r>
              <a:rPr lang="en-US" sz="2200" b="1" i="0" u="none" strike="noStrike" cap="none">
                <a:solidFill>
                  <a:srgbClr val="FFFFFF"/>
                </a:solidFill>
                <a:latin typeface="Times New Roman"/>
                <a:ea typeface="Times New Roman"/>
                <a:cs typeface="Times New Roman"/>
                <a:sym typeface="Times New Roman"/>
              </a:rPr>
              <a:t>fusions per second</a:t>
            </a:r>
            <a:endParaRPr/>
          </a:p>
          <a:p>
            <a:pPr marL="0" marR="0" lvl="1" indent="457200" algn="l" rtl="0">
              <a:lnSpc>
                <a:spcPct val="100000"/>
              </a:lnSpc>
              <a:spcBef>
                <a:spcPts val="0"/>
              </a:spcBef>
              <a:spcAft>
                <a:spcPts val="0"/>
              </a:spcAft>
              <a:buClr>
                <a:srgbClr val="FFFFFF"/>
              </a:buClr>
              <a:buSzPts val="2400"/>
              <a:buFont typeface="Times New Roman"/>
              <a:buNone/>
            </a:pPr>
            <a:endParaRPr sz="2400" b="0" i="0" u="none" strike="noStrike" cap="none" baseline="30000">
              <a:solidFill>
                <a:srgbClr val="000000"/>
              </a:solidFill>
              <a:latin typeface="Times New Roman"/>
              <a:ea typeface="Times New Roman"/>
              <a:cs typeface="Times New Roman"/>
              <a:sym typeface="Times New Roman"/>
            </a:endParaRPr>
          </a:p>
        </p:txBody>
      </p:sp>
      <p:sp>
        <p:nvSpPr>
          <p:cNvPr id="373" name="Google Shape;373;p30"/>
          <p:cNvSpPr/>
          <p:nvPr/>
        </p:nvSpPr>
        <p:spPr>
          <a:xfrm>
            <a:off x="373364" y="1535279"/>
            <a:ext cx="127001" cy="73997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200"/>
              <a:buFont typeface="Times New Roman"/>
              <a:buNone/>
            </a:pPr>
            <a:endParaRPr sz="2200" b="1" i="0" u="none" strike="noStrike" cap="none">
              <a:solidFill>
                <a:srgbClr val="FFFFFF"/>
              </a:solidFill>
              <a:latin typeface="Times New Roman"/>
              <a:ea typeface="Times New Roman"/>
              <a:cs typeface="Times New Roman"/>
              <a:sym typeface="Times New Roman"/>
            </a:endParaRPr>
          </a:p>
        </p:txBody>
      </p:sp>
      <p:sp>
        <p:nvSpPr>
          <p:cNvPr id="374" name="Google Shape;374;p30"/>
          <p:cNvSpPr/>
          <p:nvPr/>
        </p:nvSpPr>
        <p:spPr>
          <a:xfrm>
            <a:off x="420760" y="5227699"/>
            <a:ext cx="8333741" cy="42139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Times New Roman"/>
              <a:buNone/>
            </a:pPr>
            <a:r>
              <a:rPr lang="en-US" sz="2400" b="1" i="0" u="none" strike="noStrike" cap="none">
                <a:solidFill>
                  <a:srgbClr val="FFFFFF"/>
                </a:solidFill>
                <a:latin typeface="Times New Roman"/>
                <a:ea typeface="Times New Roman"/>
                <a:cs typeface="Times New Roman"/>
                <a:sym typeface="Times New Roman"/>
              </a:rPr>
              <a:t> 1   2   3   4   5   6   1   2   3   4   5   6   1   2   3  4  5   6   1  2  3   4  5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p:nvPr/>
        </p:nvSpPr>
        <p:spPr>
          <a:xfrm>
            <a:off x="1493818" y="705873"/>
            <a:ext cx="2354546" cy="372751"/>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Activity I: naked eye</a:t>
            </a:r>
            <a:endParaRPr/>
          </a:p>
        </p:txBody>
      </p:sp>
      <p:sp>
        <p:nvSpPr>
          <p:cNvPr id="227" name="Google Shape;227;p2"/>
          <p:cNvSpPr/>
          <p:nvPr/>
        </p:nvSpPr>
        <p:spPr>
          <a:xfrm>
            <a:off x="1334944" y="3576617"/>
            <a:ext cx="2672294" cy="372751"/>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Activity III: oscillations</a:t>
            </a:r>
            <a:endParaRPr/>
          </a:p>
        </p:txBody>
      </p:sp>
      <p:sp>
        <p:nvSpPr>
          <p:cNvPr id="228" name="Google Shape;228;p2"/>
          <p:cNvSpPr/>
          <p:nvPr/>
        </p:nvSpPr>
        <p:spPr>
          <a:xfrm>
            <a:off x="1409172" y="2211796"/>
            <a:ext cx="2523838" cy="372751"/>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Activity II: energy bill</a:t>
            </a:r>
            <a:endParaRPr/>
          </a:p>
        </p:txBody>
      </p:sp>
      <p:sp>
        <p:nvSpPr>
          <p:cNvPr id="229" name="Google Shape;229;p2"/>
          <p:cNvSpPr/>
          <p:nvPr/>
        </p:nvSpPr>
        <p:spPr>
          <a:xfrm>
            <a:off x="1396699" y="5204493"/>
            <a:ext cx="2566750" cy="664851"/>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Activity IV: solar and </a:t>
            </a:r>
            <a:endParaRPr/>
          </a:p>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a:solidFill>
                  <a:srgbClr val="000000"/>
                </a:solidFill>
                <a:latin typeface="Times New Roman"/>
                <a:ea typeface="Times New Roman"/>
                <a:cs typeface="Times New Roman"/>
                <a:sym typeface="Times New Roman"/>
              </a:rPr>
              <a:t>stellar oscillations</a:t>
            </a:r>
            <a:endParaRPr/>
          </a:p>
        </p:txBody>
      </p:sp>
      <p:sp>
        <p:nvSpPr>
          <p:cNvPr id="230" name="Google Shape;230;p2"/>
          <p:cNvSpPr/>
          <p:nvPr/>
        </p:nvSpPr>
        <p:spPr>
          <a:xfrm>
            <a:off x="4585809" y="754515"/>
            <a:ext cx="2746212" cy="275467"/>
          </a:xfrm>
          <a:prstGeom prst="rect">
            <a:avLst/>
          </a:prstGeom>
          <a:solidFill>
            <a:srgbClr val="00F9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How to build a physical model of the sun</a:t>
            </a:r>
            <a:endParaRPr/>
          </a:p>
        </p:txBody>
      </p:sp>
      <p:sp>
        <p:nvSpPr>
          <p:cNvPr id="231" name="Google Shape;231;p2"/>
          <p:cNvSpPr/>
          <p:nvPr/>
        </p:nvSpPr>
        <p:spPr>
          <a:xfrm>
            <a:off x="4610134" y="2511657"/>
            <a:ext cx="1925946" cy="275467"/>
          </a:xfrm>
          <a:prstGeom prst="rect">
            <a:avLst/>
          </a:prstGeom>
          <a:solidFill>
            <a:srgbClr val="FFFB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Sources of energy in the sun</a:t>
            </a:r>
            <a:endParaRPr/>
          </a:p>
        </p:txBody>
      </p:sp>
      <p:sp>
        <p:nvSpPr>
          <p:cNvPr id="232" name="Google Shape;232;p2"/>
          <p:cNvSpPr/>
          <p:nvPr/>
        </p:nvSpPr>
        <p:spPr>
          <a:xfrm>
            <a:off x="4607670" y="3530009"/>
            <a:ext cx="3990266" cy="465967"/>
          </a:xfrm>
          <a:prstGeom prst="rect">
            <a:avLst/>
          </a:prstGeom>
          <a:solidFill>
            <a:srgbClr val="00F9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The vibrational properties of physical bodies are related to </a:t>
            </a:r>
            <a:endParaRPr/>
          </a:p>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their internal structure and dynamics</a:t>
            </a:r>
            <a:endParaRPr/>
          </a:p>
        </p:txBody>
      </p:sp>
      <p:sp>
        <p:nvSpPr>
          <p:cNvPr id="233" name="Google Shape;233;p2"/>
          <p:cNvSpPr/>
          <p:nvPr/>
        </p:nvSpPr>
        <p:spPr>
          <a:xfrm>
            <a:off x="4602255" y="4720571"/>
            <a:ext cx="2713321" cy="275467"/>
          </a:xfrm>
          <a:prstGeom prst="rect">
            <a:avLst/>
          </a:prstGeom>
          <a:solidFill>
            <a:srgbClr val="FFFB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The sun and other stars vibrate/oscillate</a:t>
            </a:r>
            <a:endParaRPr/>
          </a:p>
        </p:txBody>
      </p:sp>
      <p:sp>
        <p:nvSpPr>
          <p:cNvPr id="234" name="Google Shape;234;p2"/>
          <p:cNvSpPr/>
          <p:nvPr/>
        </p:nvSpPr>
        <p:spPr>
          <a:xfrm>
            <a:off x="4599340" y="5156969"/>
            <a:ext cx="2693750" cy="275467"/>
          </a:xfrm>
          <a:prstGeom prst="rect">
            <a:avLst/>
          </a:prstGeom>
          <a:solidFill>
            <a:srgbClr val="FFFB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To measure solar and stellar oscillations</a:t>
            </a:r>
            <a:endParaRPr/>
          </a:p>
        </p:txBody>
      </p:sp>
      <p:sp>
        <p:nvSpPr>
          <p:cNvPr id="235" name="Google Shape;235;p2"/>
          <p:cNvSpPr/>
          <p:nvPr/>
        </p:nvSpPr>
        <p:spPr>
          <a:xfrm>
            <a:off x="4595887" y="5593367"/>
            <a:ext cx="4191631" cy="465967"/>
          </a:xfrm>
          <a:prstGeom prst="rect">
            <a:avLst/>
          </a:prstGeom>
          <a:solidFill>
            <a:srgbClr val="00F9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To extract information on the solar internal structure from its </a:t>
            </a:r>
            <a:endParaRPr/>
          </a:p>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oscillatory properties</a:t>
            </a:r>
            <a:endParaRPr/>
          </a:p>
        </p:txBody>
      </p:sp>
      <p:sp>
        <p:nvSpPr>
          <p:cNvPr id="236" name="Google Shape;236;p2"/>
          <p:cNvSpPr/>
          <p:nvPr/>
        </p:nvSpPr>
        <p:spPr>
          <a:xfrm>
            <a:off x="4602139" y="6220266"/>
            <a:ext cx="4314504" cy="465967"/>
          </a:xfrm>
          <a:prstGeom prst="rect">
            <a:avLst/>
          </a:prstGeom>
          <a:solidFill>
            <a:srgbClr val="FFFB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To learn how to move from the time-domain to the frequency-domain</a:t>
            </a:r>
            <a:endParaRPr/>
          </a:p>
        </p:txBody>
      </p:sp>
      <p:sp>
        <p:nvSpPr>
          <p:cNvPr id="237" name="Google Shape;237;p2"/>
          <p:cNvSpPr/>
          <p:nvPr/>
        </p:nvSpPr>
        <p:spPr>
          <a:xfrm>
            <a:off x="4610134" y="2093549"/>
            <a:ext cx="2746212" cy="275467"/>
          </a:xfrm>
          <a:prstGeom prst="rect">
            <a:avLst/>
          </a:prstGeom>
          <a:solidFill>
            <a:srgbClr val="FFFB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1" i="0" u="none" strike="noStrike" cap="none">
                <a:solidFill>
                  <a:srgbClr val="000000"/>
                </a:solidFill>
                <a:latin typeface="Times New Roman"/>
                <a:ea typeface="Times New Roman"/>
                <a:cs typeface="Times New Roman"/>
                <a:sym typeface="Times New Roman"/>
              </a:rPr>
              <a:t>How to build a physical model of the sun</a:t>
            </a:r>
            <a:endParaRPr/>
          </a:p>
        </p:txBody>
      </p:sp>
      <p:sp>
        <p:nvSpPr>
          <p:cNvPr id="238" name="Google Shape;238;p2"/>
          <p:cNvSpPr/>
          <p:nvPr/>
        </p:nvSpPr>
        <p:spPr>
          <a:xfrm rot="-5400000">
            <a:off x="-2206082" y="3007978"/>
            <a:ext cx="5438960" cy="60541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600"/>
              <a:buFont typeface="Times New Roman"/>
              <a:buNone/>
            </a:pPr>
            <a:r>
              <a:rPr lang="en-US" sz="3600" b="1" i="0" u="none" strike="noStrike" cap="none">
                <a:solidFill>
                  <a:srgbClr val="FFFFFF"/>
                </a:solidFill>
                <a:latin typeface="Times New Roman"/>
                <a:ea typeface="Times New Roman"/>
                <a:cs typeface="Times New Roman"/>
                <a:sym typeface="Times New Roman"/>
              </a:rPr>
              <a:t>Module I: Our star, the sun</a:t>
            </a:r>
            <a:endParaRPr/>
          </a:p>
        </p:txBody>
      </p:sp>
      <p:cxnSp>
        <p:nvCxnSpPr>
          <p:cNvPr id="239" name="Google Shape;239;p2"/>
          <p:cNvCxnSpPr/>
          <p:nvPr/>
        </p:nvCxnSpPr>
        <p:spPr>
          <a:xfrm>
            <a:off x="2713120" y="1211734"/>
            <a:ext cx="1" cy="866952"/>
          </a:xfrm>
          <a:prstGeom prst="straightConnector1">
            <a:avLst/>
          </a:prstGeom>
          <a:noFill/>
          <a:ln w="101600" cap="flat" cmpd="sng">
            <a:solidFill>
              <a:srgbClr val="FF2600"/>
            </a:solidFill>
            <a:prstDash val="solid"/>
            <a:bevel/>
            <a:headEnd type="none" w="sm" len="sm"/>
            <a:tailEnd type="triangle" w="med" len="med"/>
          </a:ln>
          <a:effectLst>
            <a:outerShdw blurRad="38100" dist="20000" dir="5400000" rotWithShape="0">
              <a:srgbClr val="000000">
                <a:alpha val="37647"/>
              </a:srgbClr>
            </a:outerShdw>
          </a:effectLst>
        </p:spPr>
      </p:cxnSp>
      <p:cxnSp>
        <p:nvCxnSpPr>
          <p:cNvPr id="240" name="Google Shape;240;p2"/>
          <p:cNvCxnSpPr/>
          <p:nvPr/>
        </p:nvCxnSpPr>
        <p:spPr>
          <a:xfrm>
            <a:off x="2713120" y="2708083"/>
            <a:ext cx="1" cy="866952"/>
          </a:xfrm>
          <a:prstGeom prst="straightConnector1">
            <a:avLst/>
          </a:prstGeom>
          <a:noFill/>
          <a:ln w="101600" cap="flat" cmpd="sng">
            <a:solidFill>
              <a:srgbClr val="FF2600"/>
            </a:solidFill>
            <a:prstDash val="solid"/>
            <a:bevel/>
            <a:headEnd type="none" w="sm" len="sm"/>
            <a:tailEnd type="triangle" w="med" len="med"/>
          </a:ln>
          <a:effectLst>
            <a:outerShdw blurRad="38100" dist="20000" dir="5400000" rotWithShape="0">
              <a:srgbClr val="000000">
                <a:alpha val="37647"/>
              </a:srgbClr>
            </a:outerShdw>
          </a:effectLst>
        </p:spPr>
      </p:cxnSp>
      <p:cxnSp>
        <p:nvCxnSpPr>
          <p:cNvPr id="241" name="Google Shape;241;p2"/>
          <p:cNvCxnSpPr/>
          <p:nvPr/>
        </p:nvCxnSpPr>
        <p:spPr>
          <a:xfrm flipH="1">
            <a:off x="2709181" y="4050480"/>
            <a:ext cx="1" cy="1052901"/>
          </a:xfrm>
          <a:prstGeom prst="straightConnector1">
            <a:avLst/>
          </a:prstGeom>
          <a:noFill/>
          <a:ln w="101600" cap="flat" cmpd="sng">
            <a:solidFill>
              <a:srgbClr val="FF2600"/>
            </a:solidFill>
            <a:prstDash val="solid"/>
            <a:bevel/>
            <a:headEnd type="none" w="sm" len="sm"/>
            <a:tailEnd type="triangle" w="med" len="med"/>
          </a:ln>
          <a:effectLst>
            <a:outerShdw blurRad="38100" dist="20000" dir="5400000" rotWithShape="0">
              <a:srgbClr val="00000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sp>
        <p:nvSpPr>
          <p:cNvPr id="246" name="Google Shape;246;p10"/>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98989"/>
              </a:buClr>
              <a:buSzPts val="1100"/>
              <a:buFont typeface="Calibri"/>
              <a:buNone/>
            </a:pPr>
            <a:fld id="{00000000-1234-1234-1234-123412341234}" type="slidenum">
              <a:rPr lang="en-US" sz="1100">
                <a:solidFill>
                  <a:srgbClr val="898989"/>
                </a:solidFill>
                <a:latin typeface="Calibri"/>
                <a:ea typeface="Calibri"/>
                <a:cs typeface="Calibri"/>
                <a:sym typeface="Calibri"/>
              </a:rPr>
              <a:t>3</a:t>
            </a:fld>
            <a:endParaRPr/>
          </a:p>
        </p:txBody>
      </p:sp>
      <p:pic>
        <p:nvPicPr>
          <p:cNvPr id="247" name="Google Shape;247;p10"/>
          <p:cNvPicPr preferRelativeResize="0"/>
          <p:nvPr/>
        </p:nvPicPr>
        <p:blipFill rotWithShape="1">
          <a:blip r:embed="rId3">
            <a:alphaModFix/>
          </a:blip>
          <a:srcRect/>
          <a:stretch/>
        </p:blipFill>
        <p:spPr>
          <a:xfrm>
            <a:off x="1544710" y="-523984"/>
            <a:ext cx="5820018" cy="75343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Google Shape;252;p11"/>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98989"/>
              </a:buClr>
              <a:buSzPts val="1100"/>
              <a:buFont typeface="Calibri"/>
              <a:buNone/>
            </a:pPr>
            <a:fld id="{00000000-1234-1234-1234-123412341234}" type="slidenum">
              <a:rPr lang="en-US" sz="1100">
                <a:solidFill>
                  <a:srgbClr val="898989"/>
                </a:solidFill>
                <a:latin typeface="Calibri"/>
                <a:ea typeface="Calibri"/>
                <a:cs typeface="Calibri"/>
                <a:sym typeface="Calibri"/>
              </a:rPr>
              <a:t>4</a:t>
            </a:fld>
            <a:endParaRPr/>
          </a:p>
        </p:txBody>
      </p:sp>
      <p:pic>
        <p:nvPicPr>
          <p:cNvPr id="253" name="Google Shape;253;p11"/>
          <p:cNvPicPr preferRelativeResize="0"/>
          <p:nvPr/>
        </p:nvPicPr>
        <p:blipFill rotWithShape="1">
          <a:blip r:embed="rId3">
            <a:alphaModFix/>
          </a:blip>
          <a:srcRect/>
          <a:stretch/>
        </p:blipFill>
        <p:spPr>
          <a:xfrm>
            <a:off x="1544710" y="-523984"/>
            <a:ext cx="5820018" cy="7534384"/>
          </a:xfrm>
          <a:prstGeom prst="rect">
            <a:avLst/>
          </a:prstGeom>
          <a:noFill/>
          <a:ln>
            <a:noFill/>
          </a:ln>
        </p:spPr>
      </p:pic>
      <p:sp>
        <p:nvSpPr>
          <p:cNvPr id="254" name="Google Shape;254;p11"/>
          <p:cNvSpPr/>
          <p:nvPr/>
        </p:nvSpPr>
        <p:spPr>
          <a:xfrm>
            <a:off x="3796523" y="3826814"/>
            <a:ext cx="965206" cy="905790"/>
          </a:xfrm>
          <a:prstGeom prst="ellipse">
            <a:avLst/>
          </a:prstGeom>
          <a:noFill/>
          <a:ln w="76200" cap="flat" cmpd="sng">
            <a:solidFill>
              <a:srgbClr val="FF26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cxnSp>
        <p:nvCxnSpPr>
          <p:cNvPr id="255" name="Google Shape;255;p11"/>
          <p:cNvCxnSpPr/>
          <p:nvPr/>
        </p:nvCxnSpPr>
        <p:spPr>
          <a:xfrm rot="10800000" flipH="1">
            <a:off x="4710941" y="2838358"/>
            <a:ext cx="2127258" cy="1247924"/>
          </a:xfrm>
          <a:prstGeom prst="straightConnector1">
            <a:avLst/>
          </a:prstGeom>
          <a:noFill/>
          <a:ln w="63500" cap="flat" cmpd="sng">
            <a:solidFill>
              <a:srgbClr val="FF2600"/>
            </a:solidFill>
            <a:prstDash val="solid"/>
            <a:round/>
            <a:headEnd type="none" w="sm" len="sm"/>
            <a:tailEnd type="triangle" w="med" len="med"/>
          </a:ln>
          <a:effectLst>
            <a:outerShdw blurRad="25400" dist="12700" dir="5400000" rotWithShape="0">
              <a:srgbClr val="000000">
                <a:alpha val="37647"/>
              </a:srgbClr>
            </a:outerShdw>
          </a:effectLst>
        </p:spPr>
      </p:cxnSp>
      <p:sp>
        <p:nvSpPr>
          <p:cNvPr id="256" name="Google Shape;256;p11"/>
          <p:cNvSpPr/>
          <p:nvPr/>
        </p:nvSpPr>
        <p:spPr>
          <a:xfrm>
            <a:off x="6883999" y="2329154"/>
            <a:ext cx="1524060" cy="751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2600"/>
              </a:buClr>
              <a:buSzPts val="2200"/>
              <a:buFont typeface="Calibri"/>
              <a:buNone/>
            </a:pPr>
            <a:r>
              <a:rPr lang="en-US" sz="2200" b="1" i="0" u="none" strike="noStrike" cap="none">
                <a:solidFill>
                  <a:srgbClr val="FF2600"/>
                </a:solidFill>
                <a:latin typeface="Calibri"/>
                <a:ea typeface="Calibri"/>
                <a:cs typeface="Calibri"/>
                <a:sym typeface="Calibri"/>
              </a:rPr>
              <a:t>1009 kWh</a:t>
            </a:r>
            <a:endParaRPr/>
          </a:p>
          <a:p>
            <a:pPr marL="0" marR="0" lvl="0" indent="0" algn="l" rtl="0">
              <a:lnSpc>
                <a:spcPct val="100000"/>
              </a:lnSpc>
              <a:spcBef>
                <a:spcPts val="0"/>
              </a:spcBef>
              <a:spcAft>
                <a:spcPts val="0"/>
              </a:spcAft>
              <a:buClr>
                <a:srgbClr val="FF2600"/>
              </a:buClr>
              <a:buSzPts val="2200"/>
              <a:buFont typeface="Calibri"/>
              <a:buNone/>
            </a:pPr>
            <a:r>
              <a:rPr lang="en-US" sz="2200" b="1" i="0" u="none" strike="noStrike" cap="none">
                <a:solidFill>
                  <a:srgbClr val="FF2600"/>
                </a:solidFill>
                <a:latin typeface="Calibri"/>
                <a:ea typeface="Calibri"/>
                <a:cs typeface="Calibri"/>
                <a:sym typeface="Calibri"/>
              </a:rPr>
              <a:t>in 1 month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12"/>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98989"/>
              </a:buClr>
              <a:buSzPts val="1100"/>
              <a:buFont typeface="Calibri"/>
              <a:buNone/>
            </a:pPr>
            <a:fld id="{00000000-1234-1234-1234-123412341234}" type="slidenum">
              <a:rPr lang="en-US" sz="1100">
                <a:solidFill>
                  <a:srgbClr val="898989"/>
                </a:solidFill>
                <a:latin typeface="Calibri"/>
                <a:ea typeface="Calibri"/>
                <a:cs typeface="Calibri"/>
                <a:sym typeface="Calibri"/>
              </a:rPr>
              <a:t>5</a:t>
            </a:fld>
            <a:endParaRPr/>
          </a:p>
        </p:txBody>
      </p:sp>
      <p:pic>
        <p:nvPicPr>
          <p:cNvPr id="262" name="Google Shape;262;p12"/>
          <p:cNvPicPr preferRelativeResize="0"/>
          <p:nvPr/>
        </p:nvPicPr>
        <p:blipFill rotWithShape="1">
          <a:blip r:embed="rId3">
            <a:alphaModFix/>
          </a:blip>
          <a:srcRect/>
          <a:stretch/>
        </p:blipFill>
        <p:spPr>
          <a:xfrm>
            <a:off x="1544710" y="-523984"/>
            <a:ext cx="5820018" cy="7534384"/>
          </a:xfrm>
          <a:prstGeom prst="rect">
            <a:avLst/>
          </a:prstGeom>
          <a:noFill/>
          <a:ln>
            <a:noFill/>
          </a:ln>
        </p:spPr>
      </p:pic>
      <p:sp>
        <p:nvSpPr>
          <p:cNvPr id="263" name="Google Shape;263;p12"/>
          <p:cNvSpPr/>
          <p:nvPr/>
        </p:nvSpPr>
        <p:spPr>
          <a:xfrm>
            <a:off x="3796523" y="3826814"/>
            <a:ext cx="965206" cy="905790"/>
          </a:xfrm>
          <a:prstGeom prst="ellipse">
            <a:avLst/>
          </a:prstGeom>
          <a:noFill/>
          <a:ln w="76200" cap="flat" cmpd="sng">
            <a:solidFill>
              <a:srgbClr val="FF26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cxnSp>
        <p:nvCxnSpPr>
          <p:cNvPr id="264" name="Google Shape;264;p12"/>
          <p:cNvCxnSpPr/>
          <p:nvPr/>
        </p:nvCxnSpPr>
        <p:spPr>
          <a:xfrm rot="10800000" flipH="1">
            <a:off x="4710941" y="2838358"/>
            <a:ext cx="2127258" cy="1247924"/>
          </a:xfrm>
          <a:prstGeom prst="straightConnector1">
            <a:avLst/>
          </a:prstGeom>
          <a:noFill/>
          <a:ln w="63500" cap="flat" cmpd="sng">
            <a:solidFill>
              <a:srgbClr val="FF2600"/>
            </a:solidFill>
            <a:prstDash val="solid"/>
            <a:round/>
            <a:headEnd type="none" w="sm" len="sm"/>
            <a:tailEnd type="triangle" w="med" len="med"/>
          </a:ln>
          <a:effectLst>
            <a:outerShdw blurRad="25400" dist="12700" dir="5400000" rotWithShape="0">
              <a:srgbClr val="000000">
                <a:alpha val="37647"/>
              </a:srgbClr>
            </a:outerShdw>
          </a:effectLst>
        </p:spPr>
      </p:cxnSp>
      <p:sp>
        <p:nvSpPr>
          <p:cNvPr id="265" name="Google Shape;265;p12"/>
          <p:cNvSpPr/>
          <p:nvPr/>
        </p:nvSpPr>
        <p:spPr>
          <a:xfrm>
            <a:off x="6814149" y="2570454"/>
            <a:ext cx="1090090" cy="4216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2600"/>
              </a:buClr>
              <a:buSzPts val="2200"/>
              <a:buFont typeface="Calibri"/>
              <a:buNone/>
            </a:pPr>
            <a:r>
              <a:rPr lang="en-US" sz="2200" b="1" i="0" u="none" strike="noStrike" cap="none">
                <a:solidFill>
                  <a:srgbClr val="FF2600"/>
                </a:solidFill>
                <a:latin typeface="Calibri"/>
                <a:ea typeface="Calibri"/>
                <a:cs typeface="Calibri"/>
                <a:sym typeface="Calibri"/>
              </a:rPr>
              <a:t>1356 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9"/>
        <p:cNvGrpSpPr/>
        <p:nvPr/>
      </p:nvGrpSpPr>
      <p:grpSpPr>
        <a:xfrm>
          <a:off x="0" y="0"/>
          <a:ext cx="0" cy="0"/>
          <a:chOff x="0" y="0"/>
          <a:chExt cx="0" cy="0"/>
        </a:xfrm>
      </p:grpSpPr>
      <p:sp>
        <p:nvSpPr>
          <p:cNvPr id="270" name="Google Shape;270;p14"/>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98989"/>
              </a:buClr>
              <a:buSzPts val="1100"/>
              <a:buFont typeface="Calibri"/>
              <a:buNone/>
            </a:pPr>
            <a:fld id="{00000000-1234-1234-1234-123412341234}" type="slidenum">
              <a:rPr lang="en-US" sz="1100">
                <a:solidFill>
                  <a:srgbClr val="898989"/>
                </a:solidFill>
                <a:latin typeface="Calibri"/>
                <a:ea typeface="Calibri"/>
                <a:cs typeface="Calibri"/>
                <a:sym typeface="Calibri"/>
              </a:rPr>
              <a:t>6</a:t>
            </a:fld>
            <a:endParaRPr/>
          </a:p>
        </p:txBody>
      </p:sp>
      <p:pic>
        <p:nvPicPr>
          <p:cNvPr id="271" name="Google Shape;271;p14"/>
          <p:cNvPicPr preferRelativeResize="0"/>
          <p:nvPr/>
        </p:nvPicPr>
        <p:blipFill rotWithShape="1">
          <a:blip r:embed="rId3">
            <a:alphaModFix/>
          </a:blip>
          <a:srcRect/>
          <a:stretch/>
        </p:blipFill>
        <p:spPr>
          <a:xfrm>
            <a:off x="1544710" y="-523984"/>
            <a:ext cx="5820018" cy="7534384"/>
          </a:xfrm>
          <a:prstGeom prst="rect">
            <a:avLst/>
          </a:prstGeom>
          <a:noFill/>
          <a:ln>
            <a:noFill/>
          </a:ln>
        </p:spPr>
      </p:pic>
      <p:sp>
        <p:nvSpPr>
          <p:cNvPr id="272" name="Google Shape;272;p14"/>
          <p:cNvSpPr/>
          <p:nvPr/>
        </p:nvSpPr>
        <p:spPr>
          <a:xfrm>
            <a:off x="3796523" y="3826814"/>
            <a:ext cx="965206" cy="905790"/>
          </a:xfrm>
          <a:prstGeom prst="ellipse">
            <a:avLst/>
          </a:prstGeom>
          <a:noFill/>
          <a:ln w="76200" cap="flat" cmpd="sng">
            <a:solidFill>
              <a:srgbClr val="FF26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cxnSp>
        <p:nvCxnSpPr>
          <p:cNvPr id="273" name="Google Shape;273;p14"/>
          <p:cNvCxnSpPr/>
          <p:nvPr/>
        </p:nvCxnSpPr>
        <p:spPr>
          <a:xfrm rot="10800000" flipH="1">
            <a:off x="4710941" y="2838358"/>
            <a:ext cx="2127258" cy="1247924"/>
          </a:xfrm>
          <a:prstGeom prst="straightConnector1">
            <a:avLst/>
          </a:prstGeom>
          <a:noFill/>
          <a:ln w="63500" cap="flat" cmpd="sng">
            <a:solidFill>
              <a:srgbClr val="FF2600"/>
            </a:solidFill>
            <a:prstDash val="solid"/>
            <a:round/>
            <a:headEnd type="none" w="sm" len="sm"/>
            <a:tailEnd type="triangle" w="med" len="med"/>
          </a:ln>
          <a:effectLst>
            <a:outerShdw blurRad="25400" dist="12700" dir="5400000" rotWithShape="0">
              <a:srgbClr val="000000">
                <a:alpha val="37647"/>
              </a:srgbClr>
            </a:outerShdw>
          </a:effectLst>
        </p:spPr>
      </p:cxnSp>
      <p:sp>
        <p:nvSpPr>
          <p:cNvPr id="274" name="Google Shape;274;p14"/>
          <p:cNvSpPr/>
          <p:nvPr/>
        </p:nvSpPr>
        <p:spPr>
          <a:xfrm>
            <a:off x="6814149" y="2570454"/>
            <a:ext cx="1090090" cy="4216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2600"/>
              </a:buClr>
              <a:buSzPts val="2200"/>
              <a:buFont typeface="Calibri"/>
              <a:buNone/>
            </a:pPr>
            <a:r>
              <a:rPr lang="en-US" sz="2200" b="1" i="0" u="none" strike="noStrike" cap="none">
                <a:solidFill>
                  <a:srgbClr val="FF2600"/>
                </a:solidFill>
                <a:latin typeface="Calibri"/>
                <a:ea typeface="Calibri"/>
                <a:cs typeface="Calibri"/>
                <a:sym typeface="Calibri"/>
              </a:rPr>
              <a:t>1356 W</a:t>
            </a:r>
            <a:endParaRPr/>
          </a:p>
        </p:txBody>
      </p:sp>
      <p:pic>
        <p:nvPicPr>
          <p:cNvPr id="275" name="Google Shape;275;p14"/>
          <p:cNvPicPr preferRelativeResize="0"/>
          <p:nvPr/>
        </p:nvPicPr>
        <p:blipFill rotWithShape="1">
          <a:blip r:embed="rId4">
            <a:alphaModFix/>
          </a:blip>
          <a:srcRect/>
          <a:stretch/>
        </p:blipFill>
        <p:spPr>
          <a:xfrm>
            <a:off x="2652340" y="340486"/>
            <a:ext cx="2498751" cy="2498751"/>
          </a:xfrm>
          <a:prstGeom prst="rect">
            <a:avLst/>
          </a:prstGeom>
          <a:noFill/>
          <a:ln>
            <a:noFill/>
          </a:ln>
        </p:spPr>
      </p:pic>
      <p:sp>
        <p:nvSpPr>
          <p:cNvPr id="276" name="Google Shape;276;p14"/>
          <p:cNvSpPr/>
          <p:nvPr/>
        </p:nvSpPr>
        <p:spPr>
          <a:xfrm>
            <a:off x="6293020" y="476268"/>
            <a:ext cx="1683724" cy="509779"/>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Times"/>
              <a:buNone/>
            </a:pPr>
            <a:r>
              <a:rPr lang="en-US" sz="2200" b="1" i="0" u="none" strike="noStrike" cap="none">
                <a:solidFill>
                  <a:srgbClr val="000000"/>
                </a:solidFill>
                <a:latin typeface="Times"/>
                <a:ea typeface="Times"/>
                <a:cs typeface="Times"/>
                <a:sym typeface="Times"/>
              </a:rPr>
              <a:t>L</a:t>
            </a:r>
            <a:r>
              <a:rPr lang="en-US" sz="2200" b="1" i="0" u="none" strike="noStrike" cap="none" baseline="-25000">
                <a:solidFill>
                  <a:srgbClr val="000000"/>
                </a:solidFill>
                <a:latin typeface="Times"/>
                <a:ea typeface="Times"/>
                <a:cs typeface="Times"/>
                <a:sym typeface="Times"/>
              </a:rPr>
              <a:t>o</a:t>
            </a:r>
            <a:r>
              <a:rPr lang="en-US" sz="2200" b="1" i="0" u="none" strike="noStrike" cap="none">
                <a:solidFill>
                  <a:srgbClr val="000000"/>
                </a:solidFill>
                <a:latin typeface="Times"/>
                <a:ea typeface="Times"/>
                <a:cs typeface="Times"/>
                <a:sym typeface="Times"/>
              </a:rPr>
              <a:t>= 4x10</a:t>
            </a:r>
            <a:r>
              <a:rPr lang="en-US" sz="2200" b="1" i="0" u="none" strike="noStrike" cap="none" baseline="30000">
                <a:solidFill>
                  <a:srgbClr val="000000"/>
                </a:solidFill>
                <a:latin typeface="Times"/>
                <a:ea typeface="Times"/>
                <a:cs typeface="Times"/>
                <a:sym typeface="Times"/>
              </a:rPr>
              <a:t>26 </a:t>
            </a:r>
            <a:r>
              <a:rPr lang="en-US" sz="2200" b="1" i="0" u="none" strike="noStrike" cap="none">
                <a:solidFill>
                  <a:srgbClr val="000000"/>
                </a:solidFill>
                <a:latin typeface="Times"/>
                <a:ea typeface="Times"/>
                <a:cs typeface="Times"/>
                <a:sym typeface="Times"/>
              </a:rPr>
              <a:t>W</a:t>
            </a:r>
            <a:endParaRPr/>
          </a:p>
        </p:txBody>
      </p:sp>
      <p:cxnSp>
        <p:nvCxnSpPr>
          <p:cNvPr id="277" name="Google Shape;277;p14"/>
          <p:cNvCxnSpPr/>
          <p:nvPr/>
        </p:nvCxnSpPr>
        <p:spPr>
          <a:xfrm rot="10800000" flipH="1">
            <a:off x="5106198" y="823956"/>
            <a:ext cx="1037813" cy="420076"/>
          </a:xfrm>
          <a:prstGeom prst="straightConnector1">
            <a:avLst/>
          </a:prstGeom>
          <a:noFill/>
          <a:ln w="63500" cap="flat" cmpd="sng">
            <a:solidFill>
              <a:srgbClr val="FF2600"/>
            </a:solidFill>
            <a:prstDash val="solid"/>
            <a:round/>
            <a:headEnd type="none" w="sm" len="sm"/>
            <a:tailEnd type="triangle" w="med" len="med"/>
          </a:ln>
          <a:effectLst>
            <a:outerShdw blurRad="25400" dist="12700" dir="5400000" rotWithShape="0">
              <a:srgbClr val="000000">
                <a:alpha val="3764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1"/>
        <p:cNvGrpSpPr/>
        <p:nvPr/>
      </p:nvGrpSpPr>
      <p:grpSpPr>
        <a:xfrm>
          <a:off x="0" y="0"/>
          <a:ext cx="0" cy="0"/>
          <a:chOff x="0" y="0"/>
          <a:chExt cx="0" cy="0"/>
        </a:xfrm>
      </p:grpSpPr>
      <p:sp>
        <p:nvSpPr>
          <p:cNvPr id="282" name="Google Shape;282;p15"/>
          <p:cNvSpPr txBox="1">
            <a:spLocks noGrp="1"/>
          </p:cNvSpPr>
          <p:nvPr>
            <p:ph type="sldNum" idx="12"/>
          </p:nvPr>
        </p:nvSpPr>
        <p:spPr>
          <a:xfrm>
            <a:off x="6553200" y="6416992"/>
            <a:ext cx="213360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98989"/>
              </a:buClr>
              <a:buSzPts val="1100"/>
              <a:buFont typeface="Calibri"/>
              <a:buNone/>
            </a:pPr>
            <a:fld id="{00000000-1234-1234-1234-123412341234}" type="slidenum">
              <a:rPr lang="en-US" sz="1100">
                <a:solidFill>
                  <a:srgbClr val="898989"/>
                </a:solidFill>
                <a:latin typeface="Calibri"/>
                <a:ea typeface="Calibri"/>
                <a:cs typeface="Calibri"/>
                <a:sym typeface="Calibri"/>
              </a:rPr>
              <a:t>7</a:t>
            </a:fld>
            <a:endParaRPr/>
          </a:p>
        </p:txBody>
      </p:sp>
      <p:pic>
        <p:nvPicPr>
          <p:cNvPr id="283" name="Google Shape;283;p15"/>
          <p:cNvPicPr preferRelativeResize="0"/>
          <p:nvPr/>
        </p:nvPicPr>
        <p:blipFill rotWithShape="1">
          <a:blip r:embed="rId3">
            <a:alphaModFix/>
          </a:blip>
          <a:srcRect/>
          <a:stretch/>
        </p:blipFill>
        <p:spPr>
          <a:xfrm>
            <a:off x="1803706" y="1275058"/>
            <a:ext cx="2498750" cy="2498751"/>
          </a:xfrm>
          <a:prstGeom prst="rect">
            <a:avLst/>
          </a:prstGeom>
          <a:noFill/>
          <a:ln>
            <a:noFill/>
          </a:ln>
        </p:spPr>
      </p:pic>
      <p:sp>
        <p:nvSpPr>
          <p:cNvPr id="284" name="Google Shape;284;p15"/>
          <p:cNvSpPr/>
          <p:nvPr/>
        </p:nvSpPr>
        <p:spPr>
          <a:xfrm>
            <a:off x="5444385" y="1410840"/>
            <a:ext cx="1683725" cy="509779"/>
          </a:xfrm>
          <a:prstGeom prst="rect">
            <a:avLst/>
          </a:prstGeom>
          <a:solidFill>
            <a:srgbClr val="FF9300"/>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Times"/>
              <a:buNone/>
            </a:pPr>
            <a:r>
              <a:rPr lang="en-US" sz="2200" b="1" i="0" u="none" strike="noStrike" cap="none">
                <a:solidFill>
                  <a:srgbClr val="000000"/>
                </a:solidFill>
                <a:latin typeface="Times"/>
                <a:ea typeface="Times"/>
                <a:cs typeface="Times"/>
                <a:sym typeface="Times"/>
              </a:rPr>
              <a:t>L</a:t>
            </a:r>
            <a:r>
              <a:rPr lang="en-US" sz="2200" b="1" i="0" u="none" strike="noStrike" cap="none" baseline="-25000">
                <a:solidFill>
                  <a:srgbClr val="000000"/>
                </a:solidFill>
                <a:latin typeface="Times"/>
                <a:ea typeface="Times"/>
                <a:cs typeface="Times"/>
                <a:sym typeface="Times"/>
              </a:rPr>
              <a:t>o</a:t>
            </a:r>
            <a:r>
              <a:rPr lang="en-US" sz="2200" b="1" i="0" u="none" strike="noStrike" cap="none">
                <a:solidFill>
                  <a:srgbClr val="000000"/>
                </a:solidFill>
                <a:latin typeface="Times"/>
                <a:ea typeface="Times"/>
                <a:cs typeface="Times"/>
                <a:sym typeface="Times"/>
              </a:rPr>
              <a:t>= 4x10</a:t>
            </a:r>
            <a:r>
              <a:rPr lang="en-US" sz="2200" b="1" i="0" u="none" strike="noStrike" cap="none" baseline="30000">
                <a:solidFill>
                  <a:srgbClr val="000000"/>
                </a:solidFill>
                <a:latin typeface="Times"/>
                <a:ea typeface="Times"/>
                <a:cs typeface="Times"/>
                <a:sym typeface="Times"/>
              </a:rPr>
              <a:t>26 </a:t>
            </a:r>
            <a:r>
              <a:rPr lang="en-US" sz="2200" b="1" i="0" u="none" strike="noStrike" cap="none">
                <a:solidFill>
                  <a:srgbClr val="000000"/>
                </a:solidFill>
                <a:latin typeface="Times"/>
                <a:ea typeface="Times"/>
                <a:cs typeface="Times"/>
                <a:sym typeface="Times"/>
              </a:rPr>
              <a:t>W</a:t>
            </a:r>
            <a:endParaRPr/>
          </a:p>
        </p:txBody>
      </p:sp>
      <p:cxnSp>
        <p:nvCxnSpPr>
          <p:cNvPr id="285" name="Google Shape;285;p15"/>
          <p:cNvCxnSpPr/>
          <p:nvPr/>
        </p:nvCxnSpPr>
        <p:spPr>
          <a:xfrm rot="10800000" flipH="1">
            <a:off x="4257564" y="1758528"/>
            <a:ext cx="1037813" cy="420076"/>
          </a:xfrm>
          <a:prstGeom prst="straightConnector1">
            <a:avLst/>
          </a:prstGeom>
          <a:noFill/>
          <a:ln w="63500" cap="flat" cmpd="sng">
            <a:solidFill>
              <a:srgbClr val="FF2600"/>
            </a:solidFill>
            <a:prstDash val="solid"/>
            <a:round/>
            <a:headEnd type="none" w="sm" len="sm"/>
            <a:tailEnd type="triangle" w="med" len="med"/>
          </a:ln>
          <a:effectLst>
            <a:outerShdw blurRad="25400" dist="12700" dir="5400000" rotWithShape="0">
              <a:srgbClr val="000000">
                <a:alpha val="37647"/>
              </a:srgbClr>
            </a:outerShdw>
          </a:effectLst>
        </p:spPr>
      </p:cxnSp>
      <p:sp>
        <p:nvSpPr>
          <p:cNvPr id="286" name="Google Shape;286;p15"/>
          <p:cNvSpPr/>
          <p:nvPr/>
        </p:nvSpPr>
        <p:spPr>
          <a:xfrm>
            <a:off x="695511" y="4249556"/>
            <a:ext cx="8150006" cy="73997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Times New Roman"/>
              <a:buNone/>
            </a:pPr>
            <a:r>
              <a:rPr lang="en-US" sz="2200" b="1" i="0" u="none" strike="noStrike" cap="none">
                <a:solidFill>
                  <a:srgbClr val="000000"/>
                </a:solidFill>
                <a:latin typeface="Times New Roman"/>
                <a:ea typeface="Times New Roman"/>
                <a:cs typeface="Times New Roman"/>
                <a:sym typeface="Times New Roman"/>
              </a:rPr>
              <a:t>There is a ‘challenge’ activity called ‘Sun app’ to measure the luminosity of the Sun with an smartphone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p:nvPr/>
        </p:nvSpPr>
        <p:spPr>
          <a:xfrm>
            <a:off x="3164307" y="353166"/>
            <a:ext cx="4047305" cy="815341"/>
          </a:xfrm>
          <a:prstGeom prst="rect">
            <a:avLst/>
          </a:prstGeom>
          <a:noFill/>
          <a:ln w="38100" cap="flat" cmpd="sng">
            <a:solidFill>
              <a:srgbClr val="FFFFFF"/>
            </a:solidFill>
            <a:prstDash val="dot"/>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500"/>
              <a:buFont typeface="Times"/>
              <a:buNone/>
            </a:pPr>
            <a:r>
              <a:rPr lang="en-US" sz="4500" b="1" i="0" u="none" strike="noStrike" cap="none">
                <a:solidFill>
                  <a:srgbClr val="FFFFFF"/>
                </a:solidFill>
                <a:latin typeface="Times"/>
                <a:ea typeface="Times"/>
                <a:cs typeface="Times"/>
                <a:sym typeface="Times"/>
              </a:rPr>
              <a:t>Implementation</a:t>
            </a:r>
            <a:endParaRPr/>
          </a:p>
        </p:txBody>
      </p:sp>
      <p:sp>
        <p:nvSpPr>
          <p:cNvPr id="292" name="Google Shape;292;p18"/>
          <p:cNvSpPr/>
          <p:nvPr/>
        </p:nvSpPr>
        <p:spPr>
          <a:xfrm>
            <a:off x="617294" y="1576193"/>
            <a:ext cx="8090395" cy="1400372"/>
          </a:xfrm>
          <a:prstGeom prst="rect">
            <a:avLst/>
          </a:prstGeom>
          <a:noFill/>
          <a:ln>
            <a:noFill/>
          </a:ln>
        </p:spPr>
        <p:txBody>
          <a:bodyPr spcFirstLastPara="1" wrap="square" lIns="45700" tIns="45700" rIns="45700" bIns="45700" anchor="t" anchorCtr="0">
            <a:spAutoFit/>
          </a:bodyPr>
          <a:lstStyle/>
          <a:p>
            <a:pPr marL="220578" marR="0" lvl="0" indent="-220578" algn="l" rtl="0">
              <a:lnSpc>
                <a:spcPct val="100000"/>
              </a:lnSpc>
              <a:spcBef>
                <a:spcPts val="0"/>
              </a:spcBef>
              <a:spcAft>
                <a:spcPts val="0"/>
              </a:spcAft>
              <a:buClr>
                <a:srgbClr val="FFFFFF"/>
              </a:buClr>
              <a:buSzPts val="2200"/>
              <a:buFont typeface="Times New Roman"/>
              <a:buChar char="•"/>
            </a:pPr>
            <a:r>
              <a:rPr lang="en-US" sz="2200" b="1" i="0" u="none" strike="noStrike" cap="none">
                <a:solidFill>
                  <a:srgbClr val="FFFFFF"/>
                </a:solidFill>
                <a:latin typeface="Times New Roman"/>
                <a:ea typeface="Times New Roman"/>
                <a:cs typeface="Times New Roman"/>
                <a:sym typeface="Times New Roman"/>
              </a:rPr>
              <a:t>The lifetime of the Sun is determined by</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How fast the Sun consumes the fuel: Luminosity of the Sun</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The type of fuel: </a:t>
            </a:r>
            <a:r>
              <a:rPr lang="en-US" sz="2200" b="1" i="0" u="none" strike="noStrike" cap="none">
                <a:solidFill>
                  <a:srgbClr val="FF2600"/>
                </a:solidFill>
                <a:latin typeface="Times New Roman"/>
                <a:ea typeface="Times New Roman"/>
                <a:cs typeface="Times New Roman"/>
                <a:sym typeface="Times New Roman"/>
              </a:rPr>
              <a:t>Chemical (coal)</a:t>
            </a:r>
            <a:endParaRPr/>
          </a:p>
          <a:p>
            <a:pPr marL="0" marR="0" lvl="1" indent="457200" algn="l" rtl="0">
              <a:lnSpc>
                <a:spcPct val="100000"/>
              </a:lnSpc>
              <a:spcBef>
                <a:spcPts val="0"/>
              </a:spcBef>
              <a:spcAft>
                <a:spcPts val="0"/>
              </a:spcAft>
              <a:buClr>
                <a:srgbClr val="FFFFFF"/>
              </a:buClr>
              <a:buSzPts val="2200"/>
              <a:buFont typeface="Times New Roman"/>
              <a:buNone/>
            </a:pPr>
            <a:r>
              <a:rPr lang="en-US" sz="2200" b="1" i="0" u="none" strike="noStrike" cap="none">
                <a:solidFill>
                  <a:srgbClr val="FFFFFF"/>
                </a:solidFill>
                <a:latin typeface="Times New Roman"/>
                <a:ea typeface="Times New Roman"/>
                <a:cs typeface="Times New Roman"/>
                <a:sym typeface="Times New Roman"/>
              </a:rPr>
              <a:t>– How much fuel the Sun contains: Mass of the Sun</a:t>
            </a:r>
            <a:endParaRPr/>
          </a:p>
        </p:txBody>
      </p:sp>
      <p:pic>
        <p:nvPicPr>
          <p:cNvPr id="293" name="Google Shape;293;p18"/>
          <p:cNvPicPr preferRelativeResize="0"/>
          <p:nvPr/>
        </p:nvPicPr>
        <p:blipFill rotWithShape="1">
          <a:blip r:embed="rId3">
            <a:alphaModFix/>
          </a:blip>
          <a:srcRect/>
          <a:stretch/>
        </p:blipFill>
        <p:spPr>
          <a:xfrm>
            <a:off x="1720019" y="3177766"/>
            <a:ext cx="5703962" cy="3208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sldNum" idx="12"/>
          </p:nvPr>
        </p:nvSpPr>
        <p:spPr>
          <a:xfrm>
            <a:off x="6553200" y="6410642"/>
            <a:ext cx="2133600" cy="2565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100"/>
              <a:buFont typeface="Times"/>
              <a:buNone/>
            </a:pPr>
            <a:fld id="{00000000-1234-1234-1234-123412341234}" type="slidenum">
              <a:rPr lang="en-US" sz="1100">
                <a:solidFill>
                  <a:srgbClr val="888888"/>
                </a:solidFill>
                <a:latin typeface="Times"/>
                <a:ea typeface="Times"/>
                <a:cs typeface="Times"/>
                <a:sym typeface="Times"/>
              </a:rPr>
              <a:t>9</a:t>
            </a:fld>
            <a:endParaRPr/>
          </a:p>
        </p:txBody>
      </p:sp>
      <p:pic>
        <p:nvPicPr>
          <p:cNvPr id="299" name="Google Shape;299;p19"/>
          <p:cNvPicPr preferRelativeResize="0"/>
          <p:nvPr/>
        </p:nvPicPr>
        <p:blipFill rotWithShape="1">
          <a:blip r:embed="rId3">
            <a:alphaModFix/>
          </a:blip>
          <a:srcRect l="2471" r="20926"/>
          <a:stretch/>
        </p:blipFill>
        <p:spPr>
          <a:xfrm>
            <a:off x="1564185" y="504397"/>
            <a:ext cx="5648587" cy="2068490"/>
          </a:xfrm>
          <a:prstGeom prst="rect">
            <a:avLst/>
          </a:prstGeom>
          <a:noFill/>
          <a:ln>
            <a:noFill/>
          </a:ln>
        </p:spPr>
      </p:pic>
      <p:sp>
        <p:nvSpPr>
          <p:cNvPr id="300" name="Google Shape;300;p19"/>
          <p:cNvSpPr/>
          <p:nvPr/>
        </p:nvSpPr>
        <p:spPr>
          <a:xfrm>
            <a:off x="226000" y="2816675"/>
            <a:ext cx="8325000" cy="3163800"/>
          </a:xfrm>
          <a:prstGeom prst="rect">
            <a:avLst/>
          </a:prstGeom>
          <a:noFill/>
          <a:ln>
            <a:noFill/>
          </a:ln>
        </p:spPr>
        <p:txBody>
          <a:bodyPr spcFirstLastPara="1" wrap="square" lIns="45700" tIns="45700" rIns="45700" bIns="45700" anchor="t" anchorCtr="0">
            <a:spAutoFit/>
          </a:bodyPr>
          <a:lstStyle/>
          <a:p>
            <a:pPr marL="228600" marR="0" lvl="0" indent="-2413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If the Sun were made of C and O</a:t>
            </a:r>
            <a:r>
              <a:rPr lang="en-US" sz="2400" b="1" i="0" u="none" strike="noStrike" cap="none" baseline="-25000">
                <a:solidFill>
                  <a:srgbClr val="FFFFFF"/>
                </a:solidFill>
                <a:latin typeface="Times New Roman"/>
                <a:ea typeface="Times New Roman"/>
                <a:cs typeface="Times New Roman"/>
                <a:sym typeface="Times New Roman"/>
              </a:rPr>
              <a:t>2</a:t>
            </a:r>
            <a:r>
              <a:rPr lang="en-US" sz="2400" b="1" i="0" u="none" strike="noStrike" cap="none">
                <a:solidFill>
                  <a:srgbClr val="FFFFFF"/>
                </a:solidFill>
                <a:latin typeface="Times New Roman"/>
                <a:ea typeface="Times New Roman"/>
                <a:cs typeface="Times New Roman"/>
                <a:sym typeface="Times New Roman"/>
              </a:rPr>
              <a:t>, 3.67g of CO</a:t>
            </a:r>
            <a:r>
              <a:rPr lang="en-US" sz="2400" b="1" i="0" u="none" strike="noStrike" cap="none" baseline="-25000">
                <a:solidFill>
                  <a:srgbClr val="FFFFFF"/>
                </a:solidFill>
                <a:latin typeface="Times New Roman"/>
                <a:ea typeface="Times New Roman"/>
                <a:cs typeface="Times New Roman"/>
                <a:sym typeface="Times New Roman"/>
              </a:rPr>
              <a:t>2</a:t>
            </a:r>
            <a:r>
              <a:rPr lang="en-US" sz="2400" b="1" i="0" u="none" strike="noStrike" cap="none">
                <a:solidFill>
                  <a:srgbClr val="FFFFFF"/>
                </a:solidFill>
                <a:latin typeface="Times New Roman"/>
                <a:ea typeface="Times New Roman"/>
                <a:cs typeface="Times New Roman"/>
                <a:sym typeface="Times New Roman"/>
              </a:rPr>
              <a:t> would release 33,94kJ. Hence  2x10</a:t>
            </a:r>
            <a:r>
              <a:rPr lang="en-US" sz="2400" b="1" i="0" u="none" strike="noStrike" cap="none" baseline="30000">
                <a:solidFill>
                  <a:srgbClr val="FFFFFF"/>
                </a:solidFill>
                <a:latin typeface="Times New Roman"/>
                <a:ea typeface="Times New Roman"/>
                <a:cs typeface="Times New Roman"/>
                <a:sym typeface="Times New Roman"/>
              </a:rPr>
              <a:t>33</a:t>
            </a:r>
            <a:r>
              <a:rPr lang="en-US" sz="2400" b="1" i="0" u="none" strike="noStrike" cap="none">
                <a:solidFill>
                  <a:srgbClr val="FFFFFF"/>
                </a:solidFill>
                <a:latin typeface="Times New Roman"/>
                <a:ea typeface="Times New Roman"/>
                <a:cs typeface="Times New Roman"/>
                <a:sym typeface="Times New Roman"/>
              </a:rPr>
              <a:t> g would release 2x10</a:t>
            </a:r>
            <a:r>
              <a:rPr lang="en-US" sz="2400" b="1" i="0" u="none" strike="noStrike" cap="none" baseline="30000">
                <a:solidFill>
                  <a:srgbClr val="FFFFFF"/>
                </a:solidFill>
                <a:latin typeface="Times New Roman"/>
                <a:ea typeface="Times New Roman"/>
                <a:cs typeface="Times New Roman"/>
                <a:sym typeface="Times New Roman"/>
              </a:rPr>
              <a:t>37 </a:t>
            </a:r>
            <a:r>
              <a:rPr lang="en-US" sz="2400" b="1" i="0" u="none" strike="noStrike" cap="none">
                <a:solidFill>
                  <a:srgbClr val="FFFFFF"/>
                </a:solidFill>
                <a:latin typeface="Times New Roman"/>
                <a:ea typeface="Times New Roman"/>
                <a:cs typeface="Times New Roman"/>
                <a:sym typeface="Times New Roman"/>
              </a:rPr>
              <a:t>J</a:t>
            </a:r>
            <a:endParaRPr sz="2400"/>
          </a:p>
          <a:p>
            <a:pPr marL="0" marR="0" lvl="0" indent="0" algn="l" rtl="0">
              <a:lnSpc>
                <a:spcPct val="100000"/>
              </a:lnSpc>
              <a:spcBef>
                <a:spcPts val="0"/>
              </a:spcBef>
              <a:spcAft>
                <a:spcPts val="0"/>
              </a:spcAft>
              <a:buClr>
                <a:srgbClr val="FFFFFF"/>
              </a:buClr>
              <a:buSzPts val="2200"/>
              <a:buFont typeface="Times New Roman"/>
              <a:buNone/>
            </a:pPr>
            <a:endParaRPr sz="2400" b="1" i="0" u="none" strike="noStrike" cap="none">
              <a:solidFill>
                <a:srgbClr val="FFFFFF"/>
              </a:solidFill>
              <a:latin typeface="Times New Roman"/>
              <a:ea typeface="Times New Roman"/>
              <a:cs typeface="Times New Roman"/>
              <a:sym typeface="Times New Roman"/>
            </a:endParaRPr>
          </a:p>
          <a:p>
            <a:pPr marL="228600" marR="0" lvl="0" indent="-241300" algn="l" rtl="0">
              <a:lnSpc>
                <a:spcPct val="100000"/>
              </a:lnSpc>
              <a:spcBef>
                <a:spcPts val="0"/>
              </a:spcBef>
              <a:spcAft>
                <a:spcPts val="0"/>
              </a:spcAft>
              <a:buClr>
                <a:srgbClr val="FFFFFF"/>
              </a:buClr>
              <a:buSzPts val="2400"/>
              <a:buFont typeface="Times New Roman"/>
              <a:buChar char="•"/>
            </a:pPr>
            <a:r>
              <a:rPr lang="en-US" sz="2400" b="1" i="0" u="none" strike="noStrike" cap="none">
                <a:solidFill>
                  <a:srgbClr val="FFFFFF"/>
                </a:solidFill>
                <a:latin typeface="Times New Roman"/>
                <a:ea typeface="Times New Roman"/>
                <a:cs typeface="Times New Roman"/>
                <a:sym typeface="Times New Roman"/>
              </a:rPr>
              <a:t>Lifetime = (Amount of Fuel)/(How Fast the Fuel is Consumed)</a:t>
            </a:r>
            <a:endParaRPr sz="2400"/>
          </a:p>
          <a:p>
            <a:pPr marL="0" marR="0" lvl="0" indent="0" algn="l" rtl="0">
              <a:lnSpc>
                <a:spcPct val="100000"/>
              </a:lnSpc>
              <a:spcBef>
                <a:spcPts val="0"/>
              </a:spcBef>
              <a:spcAft>
                <a:spcPts val="0"/>
              </a:spcAft>
              <a:buClr>
                <a:srgbClr val="FFFFFF"/>
              </a:buClr>
              <a:buSzPts val="2200"/>
              <a:buFont typeface="Times New Roman"/>
              <a:buNone/>
            </a:pPr>
            <a:endParaRPr sz="2400" b="1" i="0" u="none"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Lifetime = (2 x 10</a:t>
            </a:r>
            <a:r>
              <a:rPr lang="en-US" sz="2400" b="1" i="0" u="none" strike="noStrike" cap="none" baseline="30000">
                <a:solidFill>
                  <a:srgbClr val="FFFFFF"/>
                </a:solidFill>
                <a:latin typeface="Times New Roman"/>
                <a:ea typeface="Times New Roman"/>
                <a:cs typeface="Times New Roman"/>
                <a:sym typeface="Times New Roman"/>
              </a:rPr>
              <a:t>37</a:t>
            </a:r>
            <a:r>
              <a:rPr lang="en-US" sz="2400" b="1" i="0" u="none" strike="noStrike" cap="none">
                <a:solidFill>
                  <a:srgbClr val="FFFFFF"/>
                </a:solidFill>
                <a:latin typeface="Times New Roman"/>
                <a:ea typeface="Times New Roman"/>
                <a:cs typeface="Times New Roman"/>
                <a:sym typeface="Times New Roman"/>
              </a:rPr>
              <a:t> J)/(3.8 x 10</a:t>
            </a:r>
            <a:r>
              <a:rPr lang="en-US" sz="2400" b="1" i="0" u="none" strike="noStrike" cap="none" baseline="30000">
                <a:solidFill>
                  <a:srgbClr val="FFFFFF"/>
                </a:solidFill>
                <a:latin typeface="Times New Roman"/>
                <a:ea typeface="Times New Roman"/>
                <a:cs typeface="Times New Roman"/>
                <a:sym typeface="Times New Roman"/>
              </a:rPr>
              <a:t>26</a:t>
            </a:r>
            <a:r>
              <a:rPr lang="en-US" sz="2400" b="1" i="0" u="none" strike="noStrike" cap="none">
                <a:solidFill>
                  <a:srgbClr val="FFFFFF"/>
                </a:solidFill>
                <a:latin typeface="Times New Roman"/>
                <a:ea typeface="Times New Roman"/>
                <a:cs typeface="Times New Roman"/>
                <a:sym typeface="Times New Roman"/>
              </a:rPr>
              <a:t> J/s) = 1.1 x 10</a:t>
            </a:r>
            <a:r>
              <a:rPr lang="en-US" sz="2400" b="1" i="0" u="none" strike="noStrike" cap="none" baseline="30000">
                <a:solidFill>
                  <a:srgbClr val="FFFFFF"/>
                </a:solidFill>
                <a:latin typeface="Times New Roman"/>
                <a:ea typeface="Times New Roman"/>
                <a:cs typeface="Times New Roman"/>
                <a:sym typeface="Times New Roman"/>
              </a:rPr>
              <a:t>11</a:t>
            </a:r>
            <a:r>
              <a:rPr lang="en-US" sz="2400" b="1" i="0" u="none" strike="noStrike" cap="none">
                <a:solidFill>
                  <a:srgbClr val="FFFFFF"/>
                </a:solidFill>
                <a:latin typeface="Times New Roman"/>
                <a:ea typeface="Times New Roman"/>
                <a:cs typeface="Times New Roman"/>
                <a:sym typeface="Times New Roman"/>
              </a:rPr>
              <a:t> seconds.</a:t>
            </a:r>
            <a:endParaRPr sz="2400"/>
          </a:p>
          <a:p>
            <a:pPr marL="0" marR="0" lvl="0" indent="0" algn="l" rtl="0">
              <a:lnSpc>
                <a:spcPct val="100000"/>
              </a:lnSpc>
              <a:spcBef>
                <a:spcPts val="0"/>
              </a:spcBef>
              <a:spcAft>
                <a:spcPts val="0"/>
              </a:spcAft>
              <a:buClr>
                <a:srgbClr val="FFFFFF"/>
              </a:buClr>
              <a:buSzPts val="2200"/>
              <a:buFont typeface="Times New Roman"/>
              <a:buNone/>
            </a:pPr>
            <a:r>
              <a:rPr lang="en-US" sz="2400" b="1" i="0" u="none" strike="noStrike" cap="none">
                <a:solidFill>
                  <a:srgbClr val="FFFFFF"/>
                </a:solidFill>
                <a:latin typeface="Times New Roman"/>
                <a:ea typeface="Times New Roman"/>
                <a:cs typeface="Times New Roman"/>
                <a:sym typeface="Times New Roman"/>
              </a:rPr>
              <a:t>   Therefore, the Sun lasts for ~3200 years, if coal is the fuel.</a:t>
            </a:r>
            <a:endParaRPr sz="2400"/>
          </a:p>
        </p:txBody>
      </p:sp>
    </p:spTree>
  </p:cSld>
  <p:clrMapOvr>
    <a:masterClrMapping/>
  </p:clrMapOvr>
</p:sld>
</file>

<file path=ppt/theme/theme1.xml><?xml version="1.0" encoding="utf-8"?>
<a:theme xmlns:a="http://schemas.openxmlformats.org/drawingml/2006/main" name="Default">
  <a:themeElements>
    <a:clrScheme name="Default">
      <a:dk1>
        <a:srgbClr val="000000"/>
      </a:dk1>
      <a:lt1>
        <a:srgbClr val="000000"/>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Skjermfremvisning (4:3)</PresentationFormat>
  <Paragraphs>124</Paragraphs>
  <Slides>17</Slides>
  <Notes>16</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17</vt:i4>
      </vt:variant>
    </vt:vector>
  </HeadingPairs>
  <TitlesOfParts>
    <vt:vector size="28" baseType="lpstr">
      <vt:lpstr>Noto Sans Symbols</vt:lpstr>
      <vt:lpstr>Avenir</vt:lpstr>
      <vt:lpstr>Calibri Light</vt:lpstr>
      <vt:lpstr>Arial</vt:lpstr>
      <vt:lpstr>Helvetica Neue Light</vt:lpstr>
      <vt:lpstr>Times New Roman</vt:lpstr>
      <vt:lpstr>Times</vt:lpstr>
      <vt:lpstr>Garamond</vt:lpstr>
      <vt:lpstr>Short Stack</vt:lpstr>
      <vt:lpstr>Calibri</vt:lpstr>
      <vt:lpstr>Default</vt:lpstr>
      <vt:lpstr>Our Star, the Sun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Star, the Sun </dc:title>
  <cp:lastModifiedBy>José Miguel González Pérez</cp:lastModifiedBy>
  <cp:revision>1</cp:revision>
  <dcterms:modified xsi:type="dcterms:W3CDTF">2020-02-09T17:57:57Z</dcterms:modified>
</cp:coreProperties>
</file>