
<file path=[Content_Types].xml><?xml version="1.0" encoding="utf-8"?>
<Types xmlns="http://schemas.openxmlformats.org/package/2006/content-types">
  <Default Extension="bmp" ContentType="image/bmp"/>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New Roman"/>
          <a:ea typeface="Times New Roman"/>
          <a:cs typeface="Times New Roman"/>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ECDD"/>
          </a:solidFill>
        </a:fill>
      </a:tcStyle>
    </a:wholeTbl>
    <a:band2H>
      <a:tcTxStyle/>
      <a:tcStyle>
        <a:tcBdr/>
        <a:fill>
          <a:solidFill>
            <a:srgbClr val="E6F6EF"/>
          </a:solidFill>
        </a:fill>
      </a:tcStyle>
    </a:band2H>
    <a:firstCol>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Times New Roman"/>
          <a:ea typeface="Times New Roman"/>
          <a:cs typeface="Times New Roman"/>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Times New Roman"/>
          <a:ea typeface="Times New Roman"/>
          <a:cs typeface="Times New Roman"/>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E6"/>
          </a:solidFill>
        </a:fill>
      </a:tcStyle>
    </a:wholeTbl>
    <a:band2H>
      <a:tcTxStyle/>
      <a:tcStyle>
        <a:tcBdr/>
        <a:fill>
          <a:solidFill>
            <a:srgbClr val="E7E7F3"/>
          </a:solidFill>
        </a:fill>
      </a:tcStyle>
    </a:band2H>
    <a:firstCol>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n">
        <a:font>
          <a:latin typeface="Times New Roman"/>
          <a:ea typeface="Times New Roman"/>
          <a:cs typeface="Times New Roman"/>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Times New Roman"/>
          <a:ea typeface="Times New Roman"/>
          <a:cs typeface="Times New Roman"/>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imes New Roman"/>
          <a:ea typeface="Times New Roman"/>
          <a:cs typeface="Times New Roman"/>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Times New Roman"/>
          <a:ea typeface="Times New Roman"/>
          <a:cs typeface="Times New Roman"/>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New Roman"/>
          <a:ea typeface="Times New Roman"/>
          <a:cs typeface="Times New Roman"/>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6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1" name="Shape 461"/>
          <p:cNvSpPr>
            <a:spLocks noGrp="1" noRot="1" noChangeAspect="1"/>
          </p:cNvSpPr>
          <p:nvPr>
            <p:ph type="sldImg"/>
          </p:nvPr>
        </p:nvSpPr>
        <p:spPr>
          <a:xfrm>
            <a:off x="1143000" y="685800"/>
            <a:ext cx="4572000" cy="3429000"/>
          </a:xfrm>
          <a:prstGeom prst="rect">
            <a:avLst/>
          </a:prstGeom>
        </p:spPr>
        <p:txBody>
          <a:bodyPr/>
          <a:lstStyle/>
          <a:p>
            <a:endParaRPr/>
          </a:p>
        </p:txBody>
      </p:sp>
      <p:sp>
        <p:nvSpPr>
          <p:cNvPr id="462" name="Shape 4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bmp"/><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 name="Shape 12"/>
          <p:cNvSpPr>
            <a:spLocks noGrp="1"/>
          </p:cNvSpPr>
          <p:nvPr>
            <p:ph type="sldNum" sz="quarter" idx="2"/>
          </p:nvPr>
        </p:nvSpPr>
        <p:spPr>
          <a:prstGeom prst="rect">
            <a:avLst/>
          </a:prstGeom>
        </p:spPr>
        <p:txBody>
          <a:bodyPr/>
          <a:lstStyle/>
          <a:p>
            <a:fld id="{86CB4B4D-7CA3-9044-876B-883B54F8677D}" type="slidenum">
              <a:t>‹#›</a:t>
            </a:fld>
            <a:endParaRPr/>
          </a:p>
        </p:txBody>
      </p:sp>
      <p:sp>
        <p:nvSpPr>
          <p:cNvPr id="13" name="Shape 13"/>
          <p:cNvSpPr>
            <a:spLocks noGrp="1"/>
          </p:cNvSpPr>
          <p:nvPr>
            <p:ph type="title"/>
          </p:nvPr>
        </p:nvSpPr>
        <p:spPr>
          <a:xfrm>
            <a:off x="1270000" y="381000"/>
            <a:ext cx="6718300" cy="1600200"/>
          </a:xfrm>
          <a:prstGeom prst="rect">
            <a:avLst/>
          </a:prstGeom>
        </p:spPr>
        <p:txBody>
          <a:bodyPr/>
          <a:lstStyle/>
          <a:p>
            <a:r>
              <a:t>Title Text</a:t>
            </a:r>
          </a:p>
        </p:txBody>
      </p:sp>
      <p:sp>
        <p:nvSpPr>
          <p:cNvPr id="14" name="Shape 14"/>
          <p:cNvSpPr>
            <a:spLocks noGrp="1"/>
          </p:cNvSpPr>
          <p:nvPr>
            <p:ph type="body" idx="1"/>
          </p:nvPr>
        </p:nvSpPr>
        <p:spPr>
          <a:xfrm>
            <a:off x="685800" y="1981200"/>
            <a:ext cx="7772400" cy="4876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80"/>
        </a:solidFill>
        <a:effectLst/>
      </p:bgPr>
    </p:bg>
    <p:spTree>
      <p:nvGrpSpPr>
        <p:cNvPr id="1" name=""/>
        <p:cNvGrpSpPr/>
        <p:nvPr/>
      </p:nvGrpSpPr>
      <p:grpSpPr>
        <a:xfrm>
          <a:off x="0" y="0"/>
          <a:ext cx="0" cy="0"/>
          <a:chOff x="0" y="0"/>
          <a:chExt cx="0" cy="0"/>
        </a:xfrm>
      </p:grpSpPr>
      <p:sp>
        <p:nvSpPr>
          <p:cNvPr id="90" name="Shape 90"/>
          <p:cNvSpPr>
            <a:spLocks noGrp="1"/>
          </p:cNvSpPr>
          <p:nvPr>
            <p:ph type="sldNum" sz="quarter" idx="2"/>
          </p:nvPr>
        </p:nvSpPr>
        <p:spPr>
          <a:xfrm>
            <a:off x="6553200" y="6432651"/>
            <a:ext cx="2133600" cy="288824"/>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
        <p:nvSpPr>
          <p:cNvPr id="91" name="Shape 91"/>
          <p:cNvSpPr>
            <a:spLocks noGrp="1"/>
          </p:cNvSpPr>
          <p:nvPr>
            <p:ph type="title"/>
          </p:nvPr>
        </p:nvSpPr>
        <p:spPr>
          <a:xfrm>
            <a:off x="0" y="0"/>
            <a:ext cx="9144000" cy="622300"/>
          </a:xfrm>
          <a:prstGeom prst="rect">
            <a:avLst/>
          </a:prstGeom>
        </p:spPr>
        <p:txBody>
          <a:bodyPr/>
          <a:lstStyle>
            <a:lvl1pPr>
              <a:defRPr>
                <a:solidFill>
                  <a:schemeClr val="accent3">
                    <a:lumOff val="44000"/>
                  </a:schemeClr>
                </a:solidFill>
                <a:effectLst>
                  <a:outerShdw blurRad="12700" dist="25400" dir="2700000" rotWithShape="0">
                    <a:srgbClr val="000000"/>
                  </a:outerShdw>
                </a:effectLst>
                <a:latin typeface="Chalkboard"/>
                <a:ea typeface="Chalkboard"/>
                <a:cs typeface="Chalkboard"/>
                <a:sym typeface="Chalkboard"/>
              </a:defRPr>
            </a:lvl1pPr>
          </a:lstStyle>
          <a:p>
            <a:r>
              <a:t>Title Text</a:t>
            </a:r>
          </a:p>
        </p:txBody>
      </p:sp>
      <p:sp>
        <p:nvSpPr>
          <p:cNvPr id="92" name="Shape 92"/>
          <p:cNvSpPr>
            <a:spLocks noGrp="1"/>
          </p:cNvSpPr>
          <p:nvPr>
            <p:ph type="body" idx="1"/>
          </p:nvPr>
        </p:nvSpPr>
        <p:spPr>
          <a:xfrm>
            <a:off x="-1" y="762000"/>
            <a:ext cx="4487335" cy="6096000"/>
          </a:xfrm>
          <a:prstGeom prst="rect">
            <a:avLst/>
          </a:prstGeom>
        </p:spPr>
        <p:txBody>
          <a:bodyPr/>
          <a:lstStyle>
            <a:lvl1pPr>
              <a:buSzPct val="120000"/>
              <a:buFontTx/>
              <a:buBlip>
                <a:blip r:embed="rId2"/>
              </a:buBlip>
              <a:defRPr>
                <a:effectLst>
                  <a:outerShdw blurRad="12700" dist="25400" dir="2700000" rotWithShape="0">
                    <a:srgbClr val="000000"/>
                  </a:outerShdw>
                </a:effectLst>
                <a:latin typeface="Chalkboard"/>
                <a:ea typeface="Chalkboard"/>
                <a:cs typeface="Chalkboard"/>
                <a:sym typeface="Chalkboard"/>
              </a:defRPr>
            </a:lvl1pPr>
            <a:lvl2pPr>
              <a:buSzPct val="100000"/>
              <a:buFontTx/>
              <a:buBlip>
                <a:blip r:embed="rId3"/>
              </a:buBlip>
              <a:defRPr>
                <a:effectLst>
                  <a:outerShdw blurRad="12700" dist="25400" dir="2700000" rotWithShape="0">
                    <a:srgbClr val="000000"/>
                  </a:outerShdw>
                </a:effectLst>
                <a:latin typeface="Chalkboard"/>
                <a:ea typeface="Chalkboard"/>
                <a:cs typeface="Chalkboard"/>
                <a:sym typeface="Chalkboard"/>
              </a:defRPr>
            </a:lvl2pPr>
            <a:lvl3pPr>
              <a:buSzPct val="120000"/>
              <a:buFontTx/>
              <a:buChar char="•"/>
              <a:defRPr>
                <a:effectLst>
                  <a:outerShdw blurRad="12700" dist="25400" dir="2700000" rotWithShape="0">
                    <a:srgbClr val="000000"/>
                  </a:outerShdw>
                </a:effectLst>
                <a:latin typeface="Chalkboard"/>
                <a:ea typeface="Chalkboard"/>
                <a:cs typeface="Chalkboard"/>
                <a:sym typeface="Chalkboard"/>
              </a:defRPr>
            </a:lvl3pPr>
            <a:lvl4pPr>
              <a:buSzPct val="100000"/>
              <a:buFontTx/>
              <a:buChar char="–"/>
              <a:defRPr>
                <a:effectLst>
                  <a:outerShdw blurRad="12700" dist="25400" dir="2700000" rotWithShape="0">
                    <a:srgbClr val="000000"/>
                  </a:outerShdw>
                </a:effectLst>
                <a:latin typeface="Chalkboard"/>
                <a:ea typeface="Chalkboard"/>
                <a:cs typeface="Chalkboard"/>
                <a:sym typeface="Chalkboard"/>
              </a:defRPr>
            </a:lvl4pPr>
            <a:lvl5pPr>
              <a:buSzPct val="80000"/>
              <a:buFontTx/>
              <a:buChar char="❖"/>
              <a:defRPr>
                <a:effectLst>
                  <a:outerShdw blurRad="12700" dist="25400" dir="2700000" rotWithShape="0">
                    <a:srgbClr val="000000"/>
                  </a:outerShdw>
                </a:effectLst>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80"/>
        </a:solidFill>
        <a:effectLst/>
      </p:bgPr>
    </p:bg>
    <p:spTree>
      <p:nvGrpSpPr>
        <p:cNvPr id="1" name=""/>
        <p:cNvGrpSpPr/>
        <p:nvPr/>
      </p:nvGrpSpPr>
      <p:grpSpPr>
        <a:xfrm>
          <a:off x="0" y="0"/>
          <a:ext cx="0" cy="0"/>
          <a:chOff x="0" y="0"/>
          <a:chExt cx="0" cy="0"/>
        </a:xfrm>
      </p:grpSpPr>
      <p:sp>
        <p:nvSpPr>
          <p:cNvPr id="99" name="Shape 99"/>
          <p:cNvSpPr>
            <a:spLocks noGrp="1"/>
          </p:cNvSpPr>
          <p:nvPr>
            <p:ph type="sldNum" sz="quarter" idx="2"/>
          </p:nvPr>
        </p:nvSpPr>
        <p:spPr>
          <a:xfrm>
            <a:off x="6553200" y="6432651"/>
            <a:ext cx="2133600" cy="288824"/>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
        <p:nvSpPr>
          <p:cNvPr id="100" name="Shape 100"/>
          <p:cNvSpPr>
            <a:spLocks noGrp="1"/>
          </p:cNvSpPr>
          <p:nvPr>
            <p:ph type="title"/>
          </p:nvPr>
        </p:nvSpPr>
        <p:spPr>
          <a:xfrm>
            <a:off x="0" y="0"/>
            <a:ext cx="9144000" cy="622300"/>
          </a:xfrm>
          <a:prstGeom prst="rect">
            <a:avLst/>
          </a:prstGeom>
        </p:spPr>
        <p:txBody>
          <a:bodyPr/>
          <a:lstStyle>
            <a:lvl1pPr>
              <a:defRPr>
                <a:solidFill>
                  <a:schemeClr val="accent3">
                    <a:lumOff val="44000"/>
                  </a:schemeClr>
                </a:solidFill>
                <a:effectLst>
                  <a:outerShdw blurRad="12700" dist="25400" dir="2700000" rotWithShape="0">
                    <a:srgbClr val="000000"/>
                  </a:outerShdw>
                </a:effectLst>
                <a:latin typeface="Chalkboard"/>
                <a:ea typeface="Chalkboard"/>
                <a:cs typeface="Chalkboard"/>
                <a:sym typeface="Chalkboard"/>
              </a:defRPr>
            </a:lvl1pPr>
          </a:lstStyle>
          <a:p>
            <a:r>
              <a:t>Title Text</a:t>
            </a:r>
          </a:p>
        </p:txBody>
      </p:sp>
      <p:sp>
        <p:nvSpPr>
          <p:cNvPr id="101" name="Shape 101"/>
          <p:cNvSpPr>
            <a:spLocks noGrp="1"/>
          </p:cNvSpPr>
          <p:nvPr>
            <p:ph type="body" idx="1"/>
          </p:nvPr>
        </p:nvSpPr>
        <p:spPr>
          <a:xfrm>
            <a:off x="-1" y="762000"/>
            <a:ext cx="4487335" cy="6096000"/>
          </a:xfrm>
          <a:prstGeom prst="rect">
            <a:avLst/>
          </a:prstGeom>
        </p:spPr>
        <p:txBody>
          <a:bodyPr/>
          <a:lstStyle>
            <a:lvl1pPr>
              <a:buSzPct val="120000"/>
              <a:buFontTx/>
              <a:buBlip>
                <a:blip r:embed="rId2"/>
              </a:buBlip>
              <a:defRPr>
                <a:effectLst>
                  <a:outerShdw blurRad="12700" dist="25400" dir="2700000" rotWithShape="0">
                    <a:srgbClr val="000000"/>
                  </a:outerShdw>
                </a:effectLst>
                <a:latin typeface="Chalkboard"/>
                <a:ea typeface="Chalkboard"/>
                <a:cs typeface="Chalkboard"/>
                <a:sym typeface="Chalkboard"/>
              </a:defRPr>
            </a:lvl1pPr>
            <a:lvl2pPr>
              <a:buSzPct val="100000"/>
              <a:buFontTx/>
              <a:buBlip>
                <a:blip r:embed="rId3"/>
              </a:buBlip>
              <a:defRPr>
                <a:effectLst>
                  <a:outerShdw blurRad="12700" dist="25400" dir="2700000" rotWithShape="0">
                    <a:srgbClr val="000000"/>
                  </a:outerShdw>
                </a:effectLst>
                <a:latin typeface="Chalkboard"/>
                <a:ea typeface="Chalkboard"/>
                <a:cs typeface="Chalkboard"/>
                <a:sym typeface="Chalkboard"/>
              </a:defRPr>
            </a:lvl2pPr>
            <a:lvl3pPr>
              <a:buSzPct val="120000"/>
              <a:buFontTx/>
              <a:buChar char="•"/>
              <a:defRPr>
                <a:effectLst>
                  <a:outerShdw blurRad="12700" dist="25400" dir="2700000" rotWithShape="0">
                    <a:srgbClr val="000000"/>
                  </a:outerShdw>
                </a:effectLst>
                <a:latin typeface="Chalkboard"/>
                <a:ea typeface="Chalkboard"/>
                <a:cs typeface="Chalkboard"/>
                <a:sym typeface="Chalkboard"/>
              </a:defRPr>
            </a:lvl3pPr>
            <a:lvl4pPr>
              <a:buSzPct val="100000"/>
              <a:buFontTx/>
              <a:buChar char="–"/>
              <a:defRPr>
                <a:effectLst>
                  <a:outerShdw blurRad="12700" dist="25400" dir="2700000" rotWithShape="0">
                    <a:srgbClr val="000000"/>
                  </a:outerShdw>
                </a:effectLst>
                <a:latin typeface="Chalkboard"/>
                <a:ea typeface="Chalkboard"/>
                <a:cs typeface="Chalkboard"/>
                <a:sym typeface="Chalkboard"/>
              </a:defRPr>
            </a:lvl4pPr>
            <a:lvl5pPr>
              <a:buSzPct val="80000"/>
              <a:buFontTx/>
              <a:buChar char="❖"/>
              <a:defRPr>
                <a:effectLst>
                  <a:outerShdw blurRad="12700" dist="25400" dir="2700000" rotWithShape="0">
                    <a:srgbClr val="000000"/>
                  </a:outerShdw>
                </a:effectLst>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80"/>
        </a:solidFill>
        <a:effectLst/>
      </p:bgPr>
    </p:bg>
    <p:spTree>
      <p:nvGrpSpPr>
        <p:cNvPr id="1" name=""/>
        <p:cNvGrpSpPr/>
        <p:nvPr/>
      </p:nvGrpSpPr>
      <p:grpSpPr>
        <a:xfrm>
          <a:off x="0" y="0"/>
          <a:ext cx="0" cy="0"/>
          <a:chOff x="0" y="0"/>
          <a:chExt cx="0" cy="0"/>
        </a:xfrm>
      </p:grpSpPr>
      <p:sp>
        <p:nvSpPr>
          <p:cNvPr id="108" name="Shape 108"/>
          <p:cNvSpPr>
            <a:spLocks noGrp="1"/>
          </p:cNvSpPr>
          <p:nvPr>
            <p:ph type="sldNum" sz="quarter" idx="2"/>
          </p:nvPr>
        </p:nvSpPr>
        <p:spPr>
          <a:xfrm>
            <a:off x="6553200" y="6432651"/>
            <a:ext cx="2133600" cy="288824"/>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
        <p:nvSpPr>
          <p:cNvPr id="109" name="Shape 109"/>
          <p:cNvSpPr>
            <a:spLocks noGrp="1"/>
          </p:cNvSpPr>
          <p:nvPr>
            <p:ph type="title"/>
          </p:nvPr>
        </p:nvSpPr>
        <p:spPr>
          <a:xfrm>
            <a:off x="0" y="0"/>
            <a:ext cx="9144000" cy="622300"/>
          </a:xfrm>
          <a:prstGeom prst="rect">
            <a:avLst/>
          </a:prstGeom>
        </p:spPr>
        <p:txBody>
          <a:bodyPr/>
          <a:lstStyle>
            <a:lvl1pPr>
              <a:defRPr>
                <a:solidFill>
                  <a:schemeClr val="accent3">
                    <a:lumOff val="44000"/>
                  </a:schemeClr>
                </a:solidFill>
                <a:effectLst>
                  <a:outerShdw blurRad="12700" dist="25400" dir="2700000" rotWithShape="0">
                    <a:srgbClr val="000000"/>
                  </a:outerShdw>
                </a:effectLst>
                <a:latin typeface="Chalkboard"/>
                <a:ea typeface="Chalkboard"/>
                <a:cs typeface="Chalkboard"/>
                <a:sym typeface="Chalkboard"/>
              </a:defRPr>
            </a:lvl1pPr>
          </a:lstStyle>
          <a:p>
            <a:r>
              <a:t>Title Text</a:t>
            </a:r>
          </a:p>
        </p:txBody>
      </p:sp>
      <p:sp>
        <p:nvSpPr>
          <p:cNvPr id="110" name="Shape 110"/>
          <p:cNvSpPr>
            <a:spLocks noGrp="1"/>
          </p:cNvSpPr>
          <p:nvPr>
            <p:ph type="body" idx="1"/>
          </p:nvPr>
        </p:nvSpPr>
        <p:spPr>
          <a:xfrm>
            <a:off x="-1" y="762000"/>
            <a:ext cx="4487335" cy="6096000"/>
          </a:xfrm>
          <a:prstGeom prst="rect">
            <a:avLst/>
          </a:prstGeom>
        </p:spPr>
        <p:txBody>
          <a:bodyPr/>
          <a:lstStyle>
            <a:lvl1pPr>
              <a:buSzPct val="120000"/>
              <a:buFontTx/>
              <a:buBlip>
                <a:blip r:embed="rId2"/>
              </a:buBlip>
              <a:defRPr>
                <a:effectLst>
                  <a:outerShdw blurRad="12700" dist="25400" dir="2700000" rotWithShape="0">
                    <a:srgbClr val="000000"/>
                  </a:outerShdw>
                </a:effectLst>
                <a:latin typeface="Chalkboard"/>
                <a:ea typeface="Chalkboard"/>
                <a:cs typeface="Chalkboard"/>
                <a:sym typeface="Chalkboard"/>
              </a:defRPr>
            </a:lvl1pPr>
            <a:lvl2pPr>
              <a:buSzPct val="100000"/>
              <a:buFontTx/>
              <a:buBlip>
                <a:blip r:embed="rId3"/>
              </a:buBlip>
              <a:defRPr>
                <a:effectLst>
                  <a:outerShdw blurRad="12700" dist="25400" dir="2700000" rotWithShape="0">
                    <a:srgbClr val="000000"/>
                  </a:outerShdw>
                </a:effectLst>
                <a:latin typeface="Chalkboard"/>
                <a:ea typeface="Chalkboard"/>
                <a:cs typeface="Chalkboard"/>
                <a:sym typeface="Chalkboard"/>
              </a:defRPr>
            </a:lvl2pPr>
            <a:lvl3pPr>
              <a:buSzPct val="120000"/>
              <a:buFontTx/>
              <a:buChar char="•"/>
              <a:defRPr>
                <a:effectLst>
                  <a:outerShdw blurRad="12700" dist="25400" dir="2700000" rotWithShape="0">
                    <a:srgbClr val="000000"/>
                  </a:outerShdw>
                </a:effectLst>
                <a:latin typeface="Chalkboard"/>
                <a:ea typeface="Chalkboard"/>
                <a:cs typeface="Chalkboard"/>
                <a:sym typeface="Chalkboard"/>
              </a:defRPr>
            </a:lvl3pPr>
            <a:lvl4pPr>
              <a:buSzPct val="100000"/>
              <a:buFontTx/>
              <a:buChar char="–"/>
              <a:defRPr>
                <a:effectLst>
                  <a:outerShdw blurRad="12700" dist="25400" dir="2700000" rotWithShape="0">
                    <a:srgbClr val="000000"/>
                  </a:outerShdw>
                </a:effectLst>
                <a:latin typeface="Chalkboard"/>
                <a:ea typeface="Chalkboard"/>
                <a:cs typeface="Chalkboard"/>
                <a:sym typeface="Chalkboard"/>
              </a:defRPr>
            </a:lvl4pPr>
            <a:lvl5pPr>
              <a:buSzPct val="80000"/>
              <a:buFontTx/>
              <a:buChar char="❖"/>
              <a:defRPr>
                <a:effectLst>
                  <a:outerShdw blurRad="12700" dist="25400" dir="2700000" rotWithShape="0">
                    <a:srgbClr val="000000"/>
                  </a:outerShdw>
                </a:effectLst>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0000"/>
            </a:gs>
            <a:gs pos="100000">
              <a:srgbClr val="765E2F"/>
            </a:gs>
          </a:gsLst>
          <a:lin ang="16200000" scaled="0"/>
        </a:gradFill>
        <a:effectLst/>
      </p:bgPr>
    </p:bg>
    <p:spTree>
      <p:nvGrpSpPr>
        <p:cNvPr id="1" name=""/>
        <p:cNvGrpSpPr/>
        <p:nvPr/>
      </p:nvGrpSpPr>
      <p:grpSpPr>
        <a:xfrm>
          <a:off x="0" y="0"/>
          <a:ext cx="0" cy="0"/>
          <a:chOff x="0" y="0"/>
          <a:chExt cx="0" cy="0"/>
        </a:xfrm>
      </p:grpSpPr>
      <p:grpSp>
        <p:nvGrpSpPr>
          <p:cNvPr id="120" name="Group 120"/>
          <p:cNvGrpSpPr/>
          <p:nvPr/>
        </p:nvGrpSpPr>
        <p:grpSpPr>
          <a:xfrm>
            <a:off x="228600" y="228599"/>
            <a:ext cx="8686800" cy="6400802"/>
            <a:chOff x="0" y="0"/>
            <a:chExt cx="8686800" cy="6400800"/>
          </a:xfrm>
        </p:grpSpPr>
        <p:sp>
          <p:nvSpPr>
            <p:cNvPr id="117" name="Shape 117"/>
            <p:cNvSpPr/>
            <p:nvPr/>
          </p:nvSpPr>
          <p:spPr>
            <a:xfrm>
              <a:off x="0" y="-1"/>
              <a:ext cx="8686800" cy="6400802"/>
            </a:xfrm>
            <a:prstGeom prst="rect">
              <a:avLst/>
            </a:prstGeom>
            <a:solidFill>
              <a:srgbClr val="000000"/>
            </a:solidFill>
            <a:ln w="44450"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18" name="Shape 118"/>
            <p:cNvSpPr/>
            <p:nvPr/>
          </p:nvSpPr>
          <p:spPr>
            <a:xfrm>
              <a:off x="77787" y="83771"/>
              <a:ext cx="8529638" cy="6214453"/>
            </a:xfrm>
            <a:prstGeom prst="rect">
              <a:avLst/>
            </a:prstGeom>
            <a:solidFill>
              <a:srgbClr val="000000"/>
            </a:solidFill>
            <a:ln w="9525"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19" name="Shape 119"/>
            <p:cNvSpPr/>
            <p:nvPr/>
          </p:nvSpPr>
          <p:spPr>
            <a:xfrm>
              <a:off x="304800" y="1620715"/>
              <a:ext cx="8153400" cy="1"/>
            </a:xfrm>
            <a:prstGeom prst="line">
              <a:avLst/>
            </a:prstGeom>
            <a:noFill/>
            <a:ln w="12700" cap="flat">
              <a:solidFill>
                <a:srgbClr val="FF3300"/>
              </a:solidFill>
              <a:prstDash val="solid"/>
              <a:roun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grpSp>
      <p:sp>
        <p:nvSpPr>
          <p:cNvPr id="121" name="Shape 121"/>
          <p:cNvSpPr>
            <a:spLocks noGrp="1"/>
          </p:cNvSpPr>
          <p:nvPr>
            <p:ph type="sldNum" sz="quarter" idx="2"/>
          </p:nvPr>
        </p:nvSpPr>
        <p:spPr>
          <a:xfrm>
            <a:off x="6781800" y="6478614"/>
            <a:ext cx="1905000" cy="226986"/>
          </a:xfrm>
          <a:prstGeom prst="rect">
            <a:avLst/>
          </a:prstGeom>
        </p:spPr>
        <p:txBody>
          <a:bodyPr anchor="b"/>
          <a:lstStyle>
            <a:lvl1pPr>
              <a:defRPr sz="1000">
                <a:solidFill>
                  <a:schemeClr val="accent3">
                    <a:lumOff val="44000"/>
                  </a:schemeClr>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0000"/>
            </a:gs>
            <a:gs pos="100000">
              <a:srgbClr val="765E2F"/>
            </a:gs>
          </a:gsLst>
          <a:lin ang="16200000" scaled="0"/>
        </a:gradFill>
        <a:effectLst/>
      </p:bgPr>
    </p:bg>
    <p:spTree>
      <p:nvGrpSpPr>
        <p:cNvPr id="1" name=""/>
        <p:cNvGrpSpPr/>
        <p:nvPr/>
      </p:nvGrpSpPr>
      <p:grpSpPr>
        <a:xfrm>
          <a:off x="0" y="0"/>
          <a:ext cx="0" cy="0"/>
          <a:chOff x="0" y="0"/>
          <a:chExt cx="0" cy="0"/>
        </a:xfrm>
      </p:grpSpPr>
      <p:grpSp>
        <p:nvGrpSpPr>
          <p:cNvPr id="131" name="Group 131"/>
          <p:cNvGrpSpPr/>
          <p:nvPr/>
        </p:nvGrpSpPr>
        <p:grpSpPr>
          <a:xfrm>
            <a:off x="228600" y="228599"/>
            <a:ext cx="8686800" cy="6400802"/>
            <a:chOff x="0" y="0"/>
            <a:chExt cx="8686800" cy="6400800"/>
          </a:xfrm>
        </p:grpSpPr>
        <p:sp>
          <p:nvSpPr>
            <p:cNvPr id="128" name="Shape 128"/>
            <p:cNvSpPr/>
            <p:nvPr/>
          </p:nvSpPr>
          <p:spPr>
            <a:xfrm>
              <a:off x="0" y="-1"/>
              <a:ext cx="8686800" cy="6400802"/>
            </a:xfrm>
            <a:prstGeom prst="rect">
              <a:avLst/>
            </a:prstGeom>
            <a:solidFill>
              <a:srgbClr val="000000"/>
            </a:solidFill>
            <a:ln w="44450"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29" name="Shape 129"/>
            <p:cNvSpPr/>
            <p:nvPr/>
          </p:nvSpPr>
          <p:spPr>
            <a:xfrm>
              <a:off x="77787" y="83771"/>
              <a:ext cx="8529638" cy="6214453"/>
            </a:xfrm>
            <a:prstGeom prst="rect">
              <a:avLst/>
            </a:prstGeom>
            <a:solidFill>
              <a:srgbClr val="000000"/>
            </a:solidFill>
            <a:ln w="9525"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30" name="Shape 130"/>
            <p:cNvSpPr/>
            <p:nvPr/>
          </p:nvSpPr>
          <p:spPr>
            <a:xfrm>
              <a:off x="304800" y="1620715"/>
              <a:ext cx="8153400" cy="1"/>
            </a:xfrm>
            <a:prstGeom prst="line">
              <a:avLst/>
            </a:prstGeom>
            <a:noFill/>
            <a:ln w="12700" cap="flat">
              <a:solidFill>
                <a:srgbClr val="FF3300"/>
              </a:solidFill>
              <a:prstDash val="solid"/>
              <a:roun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grpSp>
      <p:sp>
        <p:nvSpPr>
          <p:cNvPr id="132" name="Shape 132"/>
          <p:cNvSpPr>
            <a:spLocks noGrp="1"/>
          </p:cNvSpPr>
          <p:nvPr>
            <p:ph type="sldNum" sz="quarter" idx="2"/>
          </p:nvPr>
        </p:nvSpPr>
        <p:spPr>
          <a:xfrm>
            <a:off x="6781800" y="6478614"/>
            <a:ext cx="1905000" cy="226986"/>
          </a:xfrm>
          <a:prstGeom prst="rect">
            <a:avLst/>
          </a:prstGeom>
        </p:spPr>
        <p:txBody>
          <a:bodyPr anchor="b"/>
          <a:lstStyle>
            <a:lvl1pPr>
              <a:defRPr sz="1000">
                <a:solidFill>
                  <a:schemeClr val="accent3">
                    <a:lumOff val="44000"/>
                  </a:schemeClr>
                </a:solidFill>
                <a:latin typeface="Arial"/>
                <a:ea typeface="Arial"/>
                <a:cs typeface="Arial"/>
                <a:sym typeface="Arial"/>
              </a:defRPr>
            </a:lvl1pPr>
          </a:lstStyle>
          <a:p>
            <a:fld id="{86CB4B4D-7CA3-9044-876B-883B54F8677D}" type="slidenum">
              <a:t>‹#›</a:t>
            </a:fld>
            <a:endParaRPr/>
          </a:p>
        </p:txBody>
      </p:sp>
      <p:sp>
        <p:nvSpPr>
          <p:cNvPr id="133" name="Shape 133"/>
          <p:cNvSpPr>
            <a:spLocks noGrp="1"/>
          </p:cNvSpPr>
          <p:nvPr>
            <p:ph type="title"/>
          </p:nvPr>
        </p:nvSpPr>
        <p:spPr>
          <a:xfrm>
            <a:off x="533400" y="0"/>
            <a:ext cx="8153400" cy="1616075"/>
          </a:xfrm>
          <a:prstGeom prst="rect">
            <a:avLst/>
          </a:prstGeom>
        </p:spPr>
        <p:txBody>
          <a:bodyPr anchor="b"/>
          <a:lstStyle>
            <a:lvl1pPr algn="l">
              <a:lnSpc>
                <a:spcPct val="80000"/>
              </a:lnSpc>
              <a:defRPr>
                <a:solidFill>
                  <a:schemeClr val="accent3">
                    <a:lumOff val="44000"/>
                  </a:schemeClr>
                </a:solidFill>
                <a:latin typeface="Times New Roman"/>
                <a:ea typeface="Times New Roman"/>
                <a:cs typeface="Times New Roman"/>
                <a:sym typeface="Times New Roman"/>
              </a:defRPr>
            </a:lvl1pPr>
          </a:lstStyle>
          <a:p>
            <a:r>
              <a:t>Title Text</a:t>
            </a:r>
          </a:p>
        </p:txBody>
      </p:sp>
      <p:sp>
        <p:nvSpPr>
          <p:cNvPr id="134" name="Shape 134"/>
          <p:cNvSpPr>
            <a:spLocks noGrp="1"/>
          </p:cNvSpPr>
          <p:nvPr>
            <p:ph type="body" idx="1"/>
          </p:nvPr>
        </p:nvSpPr>
        <p:spPr>
          <a:xfrm>
            <a:off x="533400" y="1828800"/>
            <a:ext cx="8153400" cy="5029200"/>
          </a:xfrm>
          <a:prstGeom prst="rect">
            <a:avLst/>
          </a:prstGeom>
        </p:spPr>
        <p:txBody>
          <a:bodyPr/>
          <a:lstStyle>
            <a:lvl1pPr>
              <a:buClr>
                <a:srgbClr val="990000"/>
              </a:buClr>
              <a:buSzPct val="75000"/>
              <a:buChar char="▪"/>
              <a:defRPr sz="3100">
                <a:latin typeface="Arial"/>
                <a:ea typeface="Arial"/>
                <a:cs typeface="Arial"/>
                <a:sym typeface="Arial"/>
              </a:defRPr>
            </a:lvl1pPr>
            <a:lvl2pPr marL="797901" indent="-340701">
              <a:buClr>
                <a:srgbClr val="990000"/>
              </a:buClr>
              <a:buSzPct val="65000"/>
              <a:buChar char="■"/>
              <a:defRPr sz="3100">
                <a:latin typeface="Arial"/>
                <a:ea typeface="Arial"/>
                <a:cs typeface="Arial"/>
                <a:sym typeface="Arial"/>
              </a:defRPr>
            </a:lvl2pPr>
            <a:lvl3pPr marL="1209675" indent="-295275">
              <a:buClr>
                <a:srgbClr val="990000"/>
              </a:buClr>
              <a:buChar char="■"/>
              <a:defRPr sz="3100">
                <a:latin typeface="Arial"/>
                <a:ea typeface="Arial"/>
                <a:cs typeface="Arial"/>
                <a:sym typeface="Arial"/>
              </a:defRPr>
            </a:lvl3pPr>
            <a:lvl4pPr marL="1725929" indent="-354329">
              <a:buClr>
                <a:srgbClr val="990000"/>
              </a:buClr>
              <a:buSzPct val="100000"/>
              <a:buChar char="▪"/>
              <a:defRPr sz="3100">
                <a:latin typeface="Arial"/>
                <a:ea typeface="Arial"/>
                <a:cs typeface="Arial"/>
                <a:sym typeface="Arial"/>
              </a:defRPr>
            </a:lvl4pPr>
            <a:lvl5pPr marL="2222500" indent="-393700">
              <a:buClr>
                <a:srgbClr val="990000"/>
              </a:buClr>
              <a:buSzPct val="85000"/>
              <a:buChar char="▪"/>
              <a:defRPr sz="3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0000"/>
            </a:gs>
            <a:gs pos="100000">
              <a:srgbClr val="765E2F"/>
            </a:gs>
          </a:gsLst>
          <a:lin ang="16200000" scaled="0"/>
        </a:gradFill>
        <a:effectLst/>
      </p:bgPr>
    </p:bg>
    <p:spTree>
      <p:nvGrpSpPr>
        <p:cNvPr id="1" name=""/>
        <p:cNvGrpSpPr/>
        <p:nvPr/>
      </p:nvGrpSpPr>
      <p:grpSpPr>
        <a:xfrm>
          <a:off x="0" y="0"/>
          <a:ext cx="0" cy="0"/>
          <a:chOff x="0" y="0"/>
          <a:chExt cx="0" cy="0"/>
        </a:xfrm>
      </p:grpSpPr>
      <p:grpSp>
        <p:nvGrpSpPr>
          <p:cNvPr id="144" name="Group 144"/>
          <p:cNvGrpSpPr/>
          <p:nvPr/>
        </p:nvGrpSpPr>
        <p:grpSpPr>
          <a:xfrm>
            <a:off x="381000" y="457200"/>
            <a:ext cx="8397875" cy="5562600"/>
            <a:chOff x="0" y="0"/>
            <a:chExt cx="8397875" cy="5562600"/>
          </a:xfrm>
        </p:grpSpPr>
        <p:sp>
          <p:nvSpPr>
            <p:cNvPr id="141" name="Shape 141"/>
            <p:cNvSpPr/>
            <p:nvPr/>
          </p:nvSpPr>
          <p:spPr>
            <a:xfrm>
              <a:off x="0" y="0"/>
              <a:ext cx="8397875" cy="5562600"/>
            </a:xfrm>
            <a:prstGeom prst="rect">
              <a:avLst/>
            </a:prstGeom>
            <a:solidFill>
              <a:srgbClr val="000000"/>
            </a:solidFill>
            <a:ln w="50800" cap="flat">
              <a:solidFill>
                <a:schemeClr val="accent3">
                  <a:lumOff val="44000"/>
                </a:schemeClr>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42" name="Shape 142"/>
            <p:cNvSpPr/>
            <p:nvPr/>
          </p:nvSpPr>
          <p:spPr>
            <a:xfrm>
              <a:off x="71437" y="76200"/>
              <a:ext cx="8229601" cy="5410200"/>
            </a:xfrm>
            <a:prstGeom prst="rect">
              <a:avLst/>
            </a:prstGeom>
            <a:noFill/>
            <a:ln w="9525" cap="flat">
              <a:solidFill>
                <a:schemeClr val="accent3">
                  <a:lumOff val="44000"/>
                </a:schemeClr>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43" name="Shape 143"/>
            <p:cNvSpPr/>
            <p:nvPr/>
          </p:nvSpPr>
          <p:spPr>
            <a:xfrm>
              <a:off x="533400" y="3124200"/>
              <a:ext cx="7315200" cy="0"/>
            </a:xfrm>
            <a:prstGeom prst="line">
              <a:avLst/>
            </a:prstGeom>
            <a:noFill/>
            <a:ln w="19050" cap="flat">
              <a:solidFill>
                <a:srgbClr val="990000"/>
              </a:solidFill>
              <a:prstDash val="solid"/>
              <a:roun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grpSp>
      <p:sp>
        <p:nvSpPr>
          <p:cNvPr id="145" name="Shape 145"/>
          <p:cNvSpPr>
            <a:spLocks noGrp="1"/>
          </p:cNvSpPr>
          <p:nvPr>
            <p:ph type="title"/>
          </p:nvPr>
        </p:nvSpPr>
        <p:spPr>
          <a:xfrm>
            <a:off x="1219200" y="0"/>
            <a:ext cx="6781800" cy="3397250"/>
          </a:xfrm>
          <a:prstGeom prst="rect">
            <a:avLst/>
          </a:prstGeom>
        </p:spPr>
        <p:txBody>
          <a:bodyPr anchor="b"/>
          <a:lstStyle>
            <a:lvl1pPr>
              <a:lnSpc>
                <a:spcPct val="80000"/>
              </a:lnSpc>
              <a:defRPr sz="6200">
                <a:solidFill>
                  <a:schemeClr val="accent3">
                    <a:lumOff val="44000"/>
                  </a:schemeClr>
                </a:solidFill>
                <a:latin typeface="Times New Roman"/>
                <a:ea typeface="Times New Roman"/>
                <a:cs typeface="Times New Roman"/>
                <a:sym typeface="Times New Roman"/>
              </a:defRPr>
            </a:lvl1pPr>
          </a:lstStyle>
          <a:p>
            <a:r>
              <a:t>Title Text</a:t>
            </a:r>
          </a:p>
        </p:txBody>
      </p:sp>
      <p:sp>
        <p:nvSpPr>
          <p:cNvPr id="146" name="Shape 146"/>
          <p:cNvSpPr>
            <a:spLocks noGrp="1"/>
          </p:cNvSpPr>
          <p:nvPr>
            <p:ph type="body" sz="half" idx="1"/>
          </p:nvPr>
        </p:nvSpPr>
        <p:spPr>
          <a:xfrm>
            <a:off x="1371600" y="3733800"/>
            <a:ext cx="6400800" cy="3124200"/>
          </a:xfrm>
          <a:prstGeom prst="rect">
            <a:avLst/>
          </a:prstGeom>
        </p:spPr>
        <p:txBody>
          <a:bodyPr/>
          <a:lstStyle>
            <a:lvl1pPr marL="0" indent="0" algn="ctr">
              <a:buSzTx/>
              <a:buFontTx/>
              <a:buNone/>
              <a:defRPr sz="3000">
                <a:latin typeface="Arial"/>
                <a:ea typeface="Arial"/>
                <a:cs typeface="Arial"/>
                <a:sym typeface="Arial"/>
              </a:defRPr>
            </a:lvl1pPr>
            <a:lvl2pPr marL="0" indent="457200" algn="ctr">
              <a:buSzTx/>
              <a:buFontTx/>
              <a:buNone/>
              <a:defRPr sz="3000">
                <a:latin typeface="Arial"/>
                <a:ea typeface="Arial"/>
                <a:cs typeface="Arial"/>
                <a:sym typeface="Arial"/>
              </a:defRPr>
            </a:lvl2pPr>
            <a:lvl3pPr marL="0" indent="914400" algn="ctr">
              <a:buSzTx/>
              <a:buFontTx/>
              <a:buNone/>
              <a:defRPr sz="3000">
                <a:latin typeface="Arial"/>
                <a:ea typeface="Arial"/>
                <a:cs typeface="Arial"/>
                <a:sym typeface="Arial"/>
              </a:defRPr>
            </a:lvl3pPr>
            <a:lvl4pPr marL="0" indent="1371600" algn="ctr">
              <a:buSzTx/>
              <a:buFontTx/>
              <a:buNone/>
              <a:defRPr sz="3000">
                <a:latin typeface="Arial"/>
                <a:ea typeface="Arial"/>
                <a:cs typeface="Arial"/>
                <a:sym typeface="Arial"/>
              </a:defRPr>
            </a:lvl4pPr>
            <a:lvl5pPr marL="0" indent="1828800" algn="ctr">
              <a:buSzTx/>
              <a:buFontTx/>
              <a:buNone/>
              <a:defRPr sz="3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47" name="Shape 147"/>
          <p:cNvSpPr>
            <a:spLocks noGrp="1"/>
          </p:cNvSpPr>
          <p:nvPr>
            <p:ph type="sldNum" sz="quarter" idx="2"/>
          </p:nvPr>
        </p:nvSpPr>
        <p:spPr>
          <a:xfrm>
            <a:off x="6788150" y="6488139"/>
            <a:ext cx="1905000" cy="226986"/>
          </a:xfrm>
          <a:prstGeom prst="rect">
            <a:avLst/>
          </a:prstGeom>
        </p:spPr>
        <p:txBody>
          <a:bodyPr anchor="b"/>
          <a:lstStyle>
            <a:lvl1pPr>
              <a:defRPr sz="1000">
                <a:solidFill>
                  <a:schemeClr val="accent3">
                    <a:lumOff val="44000"/>
                  </a:schemeClr>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0000"/>
            </a:gs>
            <a:gs pos="100000">
              <a:srgbClr val="765E2F"/>
            </a:gs>
          </a:gsLst>
          <a:lin ang="16200000" scaled="0"/>
        </a:gradFill>
        <a:effectLst/>
      </p:bgPr>
    </p:bg>
    <p:spTree>
      <p:nvGrpSpPr>
        <p:cNvPr id="1" name=""/>
        <p:cNvGrpSpPr/>
        <p:nvPr/>
      </p:nvGrpSpPr>
      <p:grpSpPr>
        <a:xfrm>
          <a:off x="0" y="0"/>
          <a:ext cx="0" cy="0"/>
          <a:chOff x="0" y="0"/>
          <a:chExt cx="0" cy="0"/>
        </a:xfrm>
      </p:grpSpPr>
      <p:grpSp>
        <p:nvGrpSpPr>
          <p:cNvPr id="157" name="Group 157"/>
          <p:cNvGrpSpPr/>
          <p:nvPr/>
        </p:nvGrpSpPr>
        <p:grpSpPr>
          <a:xfrm>
            <a:off x="228600" y="228599"/>
            <a:ext cx="8686800" cy="6400802"/>
            <a:chOff x="0" y="0"/>
            <a:chExt cx="8686800" cy="6400800"/>
          </a:xfrm>
        </p:grpSpPr>
        <p:sp>
          <p:nvSpPr>
            <p:cNvPr id="154" name="Shape 154"/>
            <p:cNvSpPr/>
            <p:nvPr/>
          </p:nvSpPr>
          <p:spPr>
            <a:xfrm>
              <a:off x="0" y="-1"/>
              <a:ext cx="8686800" cy="6400802"/>
            </a:xfrm>
            <a:prstGeom prst="rect">
              <a:avLst/>
            </a:prstGeom>
            <a:solidFill>
              <a:srgbClr val="000000"/>
            </a:solidFill>
            <a:ln w="44450"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55" name="Shape 155"/>
            <p:cNvSpPr/>
            <p:nvPr/>
          </p:nvSpPr>
          <p:spPr>
            <a:xfrm>
              <a:off x="77787" y="83771"/>
              <a:ext cx="8529638" cy="6214453"/>
            </a:xfrm>
            <a:prstGeom prst="rect">
              <a:avLst/>
            </a:prstGeom>
            <a:solidFill>
              <a:srgbClr val="000000"/>
            </a:solidFill>
            <a:ln w="9525"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56" name="Shape 156"/>
            <p:cNvSpPr/>
            <p:nvPr/>
          </p:nvSpPr>
          <p:spPr>
            <a:xfrm>
              <a:off x="304800" y="1620715"/>
              <a:ext cx="8153400" cy="1"/>
            </a:xfrm>
            <a:prstGeom prst="line">
              <a:avLst/>
            </a:prstGeom>
            <a:noFill/>
            <a:ln w="12700" cap="flat">
              <a:solidFill>
                <a:srgbClr val="FF3300"/>
              </a:solidFill>
              <a:prstDash val="solid"/>
              <a:roun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grpSp>
      <p:sp>
        <p:nvSpPr>
          <p:cNvPr id="158" name="Shape 158"/>
          <p:cNvSpPr>
            <a:spLocks noGrp="1"/>
          </p:cNvSpPr>
          <p:nvPr>
            <p:ph type="sldNum" sz="quarter" idx="2"/>
          </p:nvPr>
        </p:nvSpPr>
        <p:spPr>
          <a:xfrm>
            <a:off x="6781800" y="6478614"/>
            <a:ext cx="1905000" cy="226986"/>
          </a:xfrm>
          <a:prstGeom prst="rect">
            <a:avLst/>
          </a:prstGeom>
        </p:spPr>
        <p:txBody>
          <a:bodyPr anchor="b"/>
          <a:lstStyle>
            <a:lvl1pPr>
              <a:defRPr sz="1000">
                <a:solidFill>
                  <a:schemeClr val="accent3">
                    <a:lumOff val="44000"/>
                  </a:schemeClr>
                </a:solidFill>
                <a:latin typeface="Arial"/>
                <a:ea typeface="Arial"/>
                <a:cs typeface="Arial"/>
                <a:sym typeface="Arial"/>
              </a:defRPr>
            </a:lvl1pPr>
          </a:lstStyle>
          <a:p>
            <a:fld id="{86CB4B4D-7CA3-9044-876B-883B54F8677D}" type="slidenum">
              <a:t>‹#›</a:t>
            </a:fld>
            <a:endParaRPr/>
          </a:p>
        </p:txBody>
      </p:sp>
      <p:sp>
        <p:nvSpPr>
          <p:cNvPr id="159" name="Shape 159"/>
          <p:cNvSpPr>
            <a:spLocks noGrp="1"/>
          </p:cNvSpPr>
          <p:nvPr>
            <p:ph type="title"/>
          </p:nvPr>
        </p:nvSpPr>
        <p:spPr>
          <a:xfrm>
            <a:off x="533400" y="0"/>
            <a:ext cx="8153400" cy="1616075"/>
          </a:xfrm>
          <a:prstGeom prst="rect">
            <a:avLst/>
          </a:prstGeom>
        </p:spPr>
        <p:txBody>
          <a:bodyPr anchor="b"/>
          <a:lstStyle>
            <a:lvl1pPr algn="l">
              <a:lnSpc>
                <a:spcPct val="80000"/>
              </a:lnSpc>
              <a:defRPr>
                <a:solidFill>
                  <a:schemeClr val="accent3">
                    <a:lumOff val="44000"/>
                  </a:schemeClr>
                </a:solidFill>
                <a:latin typeface="Times New Roman"/>
                <a:ea typeface="Times New Roman"/>
                <a:cs typeface="Times New Roman"/>
                <a:sym typeface="Times New Roman"/>
              </a:defRPr>
            </a:lvl1pPr>
          </a:lstStyle>
          <a:p>
            <a:r>
              <a:t>Title Text</a:t>
            </a:r>
          </a:p>
        </p:txBody>
      </p:sp>
      <p:sp>
        <p:nvSpPr>
          <p:cNvPr id="160" name="Shape 160"/>
          <p:cNvSpPr>
            <a:spLocks noGrp="1"/>
          </p:cNvSpPr>
          <p:nvPr>
            <p:ph type="body" sz="half" idx="1"/>
          </p:nvPr>
        </p:nvSpPr>
        <p:spPr>
          <a:xfrm>
            <a:off x="533400" y="1828800"/>
            <a:ext cx="4001206" cy="3665098"/>
          </a:xfrm>
          <a:prstGeom prst="rect">
            <a:avLst/>
          </a:prstGeom>
        </p:spPr>
        <p:txBody>
          <a:bodyPr/>
          <a:lstStyle>
            <a:lvl1pPr>
              <a:buClr>
                <a:srgbClr val="990000"/>
              </a:buClr>
              <a:buSzPct val="75000"/>
              <a:buChar char="▪"/>
              <a:defRPr sz="3100">
                <a:latin typeface="Arial"/>
                <a:ea typeface="Arial"/>
                <a:cs typeface="Arial"/>
                <a:sym typeface="Arial"/>
              </a:defRPr>
            </a:lvl1pPr>
            <a:lvl2pPr marL="797901" indent="-340701">
              <a:buClr>
                <a:srgbClr val="990000"/>
              </a:buClr>
              <a:buSzPct val="65000"/>
              <a:buChar char="■"/>
              <a:defRPr sz="3100">
                <a:latin typeface="Arial"/>
                <a:ea typeface="Arial"/>
                <a:cs typeface="Arial"/>
                <a:sym typeface="Arial"/>
              </a:defRPr>
            </a:lvl2pPr>
            <a:lvl3pPr marL="1209675" indent="-295275">
              <a:buClr>
                <a:srgbClr val="990000"/>
              </a:buClr>
              <a:buChar char="■"/>
              <a:defRPr sz="3100">
                <a:latin typeface="Arial"/>
                <a:ea typeface="Arial"/>
                <a:cs typeface="Arial"/>
                <a:sym typeface="Arial"/>
              </a:defRPr>
            </a:lvl3pPr>
            <a:lvl4pPr marL="1725929" indent="-354329">
              <a:buClr>
                <a:srgbClr val="990000"/>
              </a:buClr>
              <a:buSzPct val="100000"/>
              <a:buChar char="▪"/>
              <a:defRPr sz="3100">
                <a:latin typeface="Arial"/>
                <a:ea typeface="Arial"/>
                <a:cs typeface="Arial"/>
                <a:sym typeface="Arial"/>
              </a:defRPr>
            </a:lvl4pPr>
            <a:lvl5pPr marL="2222500" indent="-393700">
              <a:buClr>
                <a:srgbClr val="990000"/>
              </a:buClr>
              <a:buSzPct val="85000"/>
              <a:buChar char="▪"/>
              <a:defRPr sz="3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0000"/>
            </a:gs>
            <a:gs pos="100000">
              <a:srgbClr val="765E2F"/>
            </a:gs>
          </a:gsLst>
          <a:lin ang="16200000" scaled="0"/>
        </a:gradFill>
        <a:effectLst/>
      </p:bgPr>
    </p:bg>
    <p:spTree>
      <p:nvGrpSpPr>
        <p:cNvPr id="1" name=""/>
        <p:cNvGrpSpPr/>
        <p:nvPr/>
      </p:nvGrpSpPr>
      <p:grpSpPr>
        <a:xfrm>
          <a:off x="0" y="0"/>
          <a:ext cx="0" cy="0"/>
          <a:chOff x="0" y="0"/>
          <a:chExt cx="0" cy="0"/>
        </a:xfrm>
      </p:grpSpPr>
      <p:grpSp>
        <p:nvGrpSpPr>
          <p:cNvPr id="170" name="Group 170"/>
          <p:cNvGrpSpPr/>
          <p:nvPr/>
        </p:nvGrpSpPr>
        <p:grpSpPr>
          <a:xfrm>
            <a:off x="228600" y="228599"/>
            <a:ext cx="8686800" cy="6400802"/>
            <a:chOff x="0" y="0"/>
            <a:chExt cx="8686800" cy="6400800"/>
          </a:xfrm>
        </p:grpSpPr>
        <p:sp>
          <p:nvSpPr>
            <p:cNvPr id="167" name="Shape 167"/>
            <p:cNvSpPr/>
            <p:nvPr/>
          </p:nvSpPr>
          <p:spPr>
            <a:xfrm>
              <a:off x="0" y="-1"/>
              <a:ext cx="8686800" cy="6400802"/>
            </a:xfrm>
            <a:prstGeom prst="rect">
              <a:avLst/>
            </a:prstGeom>
            <a:solidFill>
              <a:srgbClr val="000000"/>
            </a:solidFill>
            <a:ln w="44450"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68" name="Shape 168"/>
            <p:cNvSpPr/>
            <p:nvPr/>
          </p:nvSpPr>
          <p:spPr>
            <a:xfrm>
              <a:off x="77787" y="83771"/>
              <a:ext cx="8529638" cy="6214453"/>
            </a:xfrm>
            <a:prstGeom prst="rect">
              <a:avLst/>
            </a:prstGeom>
            <a:solidFill>
              <a:srgbClr val="000000"/>
            </a:solidFill>
            <a:ln w="9525" cap="flat">
              <a:solidFill>
                <a:srgbClr val="FF3300"/>
              </a:solidFill>
              <a:prstDash val="solid"/>
              <a:round/>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69" name="Shape 169"/>
            <p:cNvSpPr/>
            <p:nvPr/>
          </p:nvSpPr>
          <p:spPr>
            <a:xfrm>
              <a:off x="304800" y="1620715"/>
              <a:ext cx="8153400" cy="1"/>
            </a:xfrm>
            <a:prstGeom prst="line">
              <a:avLst/>
            </a:prstGeom>
            <a:noFill/>
            <a:ln w="12700" cap="flat">
              <a:solidFill>
                <a:srgbClr val="FF3300"/>
              </a:solidFill>
              <a:prstDash val="solid"/>
              <a:round/>
            </a:ln>
            <a:effectLst/>
          </p:spPr>
          <p:txBody>
            <a:bodyPr wrap="square" lIns="45719" tIns="45719" rIns="45719" bIns="45719" numCol="1" anchor="t">
              <a:noAutofit/>
            </a:bodyPr>
            <a:lstStyle/>
            <a:p>
              <a:pPr defTabSz="457200">
                <a:defRPr sz="1200">
                  <a:latin typeface="+mn-lt"/>
                  <a:ea typeface="+mn-ea"/>
                  <a:cs typeface="+mn-cs"/>
                  <a:sym typeface="Helvetica"/>
                </a:defRPr>
              </a:pPr>
              <a:endParaRPr/>
            </a:p>
          </p:txBody>
        </p:sp>
      </p:grpSp>
      <p:sp>
        <p:nvSpPr>
          <p:cNvPr id="171" name="Shape 171"/>
          <p:cNvSpPr>
            <a:spLocks noGrp="1"/>
          </p:cNvSpPr>
          <p:nvPr>
            <p:ph type="sldNum" sz="quarter" idx="2"/>
          </p:nvPr>
        </p:nvSpPr>
        <p:spPr>
          <a:xfrm>
            <a:off x="6781800" y="6478614"/>
            <a:ext cx="1905000" cy="226986"/>
          </a:xfrm>
          <a:prstGeom prst="rect">
            <a:avLst/>
          </a:prstGeom>
        </p:spPr>
        <p:txBody>
          <a:bodyPr anchor="b"/>
          <a:lstStyle>
            <a:lvl1pPr>
              <a:defRPr sz="1000">
                <a:solidFill>
                  <a:schemeClr val="accent3">
                    <a:lumOff val="44000"/>
                  </a:schemeClr>
                </a:solidFill>
                <a:latin typeface="Arial"/>
                <a:ea typeface="Arial"/>
                <a:cs typeface="Arial"/>
                <a:sym typeface="Arial"/>
              </a:defRPr>
            </a:lvl1pPr>
          </a:lstStyle>
          <a:p>
            <a:fld id="{86CB4B4D-7CA3-9044-876B-883B54F8677D}" type="slidenum">
              <a:t>‹#›</a:t>
            </a:fld>
            <a:endParaRPr/>
          </a:p>
        </p:txBody>
      </p:sp>
      <p:sp>
        <p:nvSpPr>
          <p:cNvPr id="172" name="Shape 172"/>
          <p:cNvSpPr>
            <a:spLocks noGrp="1"/>
          </p:cNvSpPr>
          <p:nvPr>
            <p:ph type="title"/>
          </p:nvPr>
        </p:nvSpPr>
        <p:spPr>
          <a:xfrm>
            <a:off x="533400" y="0"/>
            <a:ext cx="8153400" cy="1616075"/>
          </a:xfrm>
          <a:prstGeom prst="rect">
            <a:avLst/>
          </a:prstGeom>
        </p:spPr>
        <p:txBody>
          <a:bodyPr anchor="b"/>
          <a:lstStyle>
            <a:lvl1pPr algn="l">
              <a:lnSpc>
                <a:spcPct val="80000"/>
              </a:lnSpc>
              <a:defRPr>
                <a:solidFill>
                  <a:schemeClr val="accent3">
                    <a:lumOff val="44000"/>
                  </a:schemeClr>
                </a:solidFill>
                <a:latin typeface="Times New Roman"/>
                <a:ea typeface="Times New Roman"/>
                <a:cs typeface="Times New Roman"/>
                <a:sym typeface="Times New Roman"/>
              </a:defRPr>
            </a:lvl1pPr>
          </a:lstStyle>
          <a:p>
            <a:r>
              <a:t>Title Text</a:t>
            </a:r>
          </a:p>
        </p:txBody>
      </p:sp>
      <p:sp>
        <p:nvSpPr>
          <p:cNvPr id="173" name="Shape 173"/>
          <p:cNvSpPr>
            <a:spLocks noGrp="1"/>
          </p:cNvSpPr>
          <p:nvPr>
            <p:ph type="body" idx="1"/>
          </p:nvPr>
        </p:nvSpPr>
        <p:spPr>
          <a:xfrm>
            <a:off x="533400" y="1828800"/>
            <a:ext cx="8153400" cy="5029200"/>
          </a:xfrm>
          <a:prstGeom prst="rect">
            <a:avLst/>
          </a:prstGeom>
        </p:spPr>
        <p:txBody>
          <a:bodyPr/>
          <a:lstStyle>
            <a:lvl1pPr>
              <a:buClr>
                <a:srgbClr val="990000"/>
              </a:buClr>
              <a:buSzPct val="75000"/>
              <a:buChar char="▪"/>
              <a:defRPr sz="3100">
                <a:latin typeface="Arial"/>
                <a:ea typeface="Arial"/>
                <a:cs typeface="Arial"/>
                <a:sym typeface="Arial"/>
              </a:defRPr>
            </a:lvl1pPr>
            <a:lvl2pPr marL="797901" indent="-340701">
              <a:buClr>
                <a:srgbClr val="990000"/>
              </a:buClr>
              <a:buSzPct val="65000"/>
              <a:buChar char="■"/>
              <a:defRPr sz="3100">
                <a:latin typeface="Arial"/>
                <a:ea typeface="Arial"/>
                <a:cs typeface="Arial"/>
                <a:sym typeface="Arial"/>
              </a:defRPr>
            </a:lvl2pPr>
            <a:lvl3pPr marL="1209675" indent="-295275">
              <a:buClr>
                <a:srgbClr val="990000"/>
              </a:buClr>
              <a:buChar char="■"/>
              <a:defRPr sz="3100">
                <a:latin typeface="Arial"/>
                <a:ea typeface="Arial"/>
                <a:cs typeface="Arial"/>
                <a:sym typeface="Arial"/>
              </a:defRPr>
            </a:lvl3pPr>
            <a:lvl4pPr marL="1725929" indent="-354329">
              <a:buClr>
                <a:srgbClr val="990000"/>
              </a:buClr>
              <a:buSzPct val="100000"/>
              <a:buChar char="▪"/>
              <a:defRPr sz="3100">
                <a:latin typeface="Arial"/>
                <a:ea typeface="Arial"/>
                <a:cs typeface="Arial"/>
                <a:sym typeface="Arial"/>
              </a:defRPr>
            </a:lvl4pPr>
            <a:lvl5pPr marL="2222500" indent="-393700">
              <a:buClr>
                <a:srgbClr val="990000"/>
              </a:buClr>
              <a:buSzPct val="85000"/>
              <a:buChar char="▪"/>
              <a:defRPr sz="31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Default">
    <p:bg>
      <p:bgPr>
        <a:solidFill>
          <a:schemeClr val="accent3">
            <a:lumOff val="44000"/>
          </a:schemeClr>
        </a:solidFill>
        <a:effectLst/>
      </p:bgPr>
    </p:bg>
    <p:spTree>
      <p:nvGrpSpPr>
        <p:cNvPr id="1" name=""/>
        <p:cNvGrpSpPr/>
        <p:nvPr/>
      </p:nvGrpSpPr>
      <p:grpSpPr>
        <a:xfrm>
          <a:off x="0" y="0"/>
          <a:ext cx="0" cy="0"/>
          <a:chOff x="0" y="0"/>
          <a:chExt cx="0" cy="0"/>
        </a:xfrm>
      </p:grpSpPr>
      <p:sp>
        <p:nvSpPr>
          <p:cNvPr id="180" name="Shape 180"/>
          <p:cNvSpPr>
            <a:spLocks noGrp="1"/>
          </p:cNvSpPr>
          <p:nvPr>
            <p:ph type="sldNum" sz="quarter" idx="2"/>
          </p:nvPr>
        </p:nvSpPr>
        <p:spPr>
          <a:xfrm>
            <a:off x="6553200" y="6404292"/>
            <a:ext cx="2133600" cy="269241"/>
          </a:xfrm>
          <a:prstGeom prst="rect">
            <a:avLst/>
          </a:prstGeom>
        </p:spPr>
        <p:txBody>
          <a:bodyPr anchor="ctr"/>
          <a:lstStyle>
            <a:lvl1pPr>
              <a:defRPr sz="1200">
                <a:solidFill>
                  <a:srgbClr val="898989"/>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333399"/>
        </a:solidFill>
        <a:effectLst/>
      </p:bgPr>
    </p:bg>
    <p:spTree>
      <p:nvGrpSpPr>
        <p:cNvPr id="1" name=""/>
        <p:cNvGrpSpPr/>
        <p:nvPr/>
      </p:nvGrpSpPr>
      <p:grpSpPr>
        <a:xfrm>
          <a:off x="0" y="0"/>
          <a:ext cx="0" cy="0"/>
          <a:chOff x="0" y="0"/>
          <a:chExt cx="0" cy="0"/>
        </a:xfrm>
      </p:grpSpPr>
      <p:sp>
        <p:nvSpPr>
          <p:cNvPr id="187" name="Shape 18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
        <p:nvSpPr>
          <p:cNvPr id="22" name="Shape 22"/>
          <p:cNvSpPr>
            <a:spLocks noGrp="1"/>
          </p:cNvSpPr>
          <p:nvPr>
            <p:ph type="title"/>
          </p:nvPr>
        </p:nvSpPr>
        <p:spPr>
          <a:xfrm>
            <a:off x="685800" y="1844675"/>
            <a:ext cx="7772400" cy="2041525"/>
          </a:xfrm>
          <a:prstGeom prst="rect">
            <a:avLst/>
          </a:prstGeom>
        </p:spPr>
        <p:txBody>
          <a:bodyPr/>
          <a:lstStyle/>
          <a:p>
            <a:r>
              <a:t>Title Text</a:t>
            </a:r>
          </a:p>
        </p:txBody>
      </p:sp>
      <p:sp>
        <p:nvSpPr>
          <p:cNvPr id="23" name="Shape 23"/>
          <p:cNvSpPr>
            <a:spLocks noGrp="1"/>
          </p:cNvSpPr>
          <p:nvPr>
            <p:ph type="body" sz="half" idx="1"/>
          </p:nvPr>
        </p:nvSpPr>
        <p:spPr>
          <a:xfrm>
            <a:off x="1371600" y="3886200"/>
            <a:ext cx="6400800" cy="29718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chemeClr val="accent3">
            <a:lumOff val="44000"/>
          </a:schemeClr>
        </a:solidFill>
        <a:effectLst/>
      </p:bgPr>
    </p:bg>
    <p:spTree>
      <p:nvGrpSpPr>
        <p:cNvPr id="1" name=""/>
        <p:cNvGrpSpPr/>
        <p:nvPr/>
      </p:nvGrpSpPr>
      <p:grpSpPr>
        <a:xfrm>
          <a:off x="0" y="0"/>
          <a:ext cx="0" cy="0"/>
          <a:chOff x="0" y="0"/>
          <a:chExt cx="0" cy="0"/>
        </a:xfrm>
      </p:grpSpPr>
      <p:sp>
        <p:nvSpPr>
          <p:cNvPr id="201" name="Shape 201"/>
          <p:cNvSpPr>
            <a:spLocks noGrp="1"/>
          </p:cNvSpPr>
          <p:nvPr>
            <p:ph type="title"/>
          </p:nvPr>
        </p:nvSpPr>
        <p:spPr>
          <a:xfrm>
            <a:off x="892968" y="1151929"/>
            <a:ext cx="7358064" cy="2321720"/>
          </a:xfrm>
          <a:prstGeom prst="rect">
            <a:avLst/>
          </a:prstGeom>
        </p:spPr>
        <p:txBody>
          <a:bodyPr lIns="35718" tIns="35718" rIns="35718" bIns="35718" anchor="b">
            <a:normAutofit/>
          </a:bodyPr>
          <a:lstStyle>
            <a:lvl1pPr defTabSz="584200">
              <a:defRPr sz="5600">
                <a:solidFill>
                  <a:srgbClr val="000000"/>
                </a:solidFill>
                <a:latin typeface="Helvetica Light"/>
                <a:ea typeface="Helvetica Light"/>
                <a:cs typeface="Helvetica Light"/>
                <a:sym typeface="Helvetica Light"/>
              </a:defRPr>
            </a:lvl1pPr>
          </a:lstStyle>
          <a:p>
            <a:r>
              <a:t>Title Text</a:t>
            </a:r>
          </a:p>
        </p:txBody>
      </p:sp>
      <p:sp>
        <p:nvSpPr>
          <p:cNvPr id="202" name="Shape 202"/>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1pPr>
            <a:lvl2pPr marL="0" indent="228600" algn="ctr" defTabSz="584200">
              <a:spcBef>
                <a:spcPts val="0"/>
              </a:spcBef>
              <a:buSzTx/>
              <a:buFontTx/>
              <a:buNone/>
              <a:defRPr sz="2200">
                <a:solidFill>
                  <a:srgbClr val="000000"/>
                </a:solidFill>
                <a:latin typeface="Helvetica Light"/>
                <a:ea typeface="Helvetica Light"/>
                <a:cs typeface="Helvetica Light"/>
                <a:sym typeface="Helvetica Light"/>
              </a:defRPr>
            </a:lvl2pPr>
            <a:lvl3pPr marL="0" indent="457200" algn="ctr" defTabSz="584200">
              <a:spcBef>
                <a:spcPts val="0"/>
              </a:spcBef>
              <a:buSzTx/>
              <a:buFontTx/>
              <a:buNone/>
              <a:defRPr sz="2200">
                <a:solidFill>
                  <a:srgbClr val="000000"/>
                </a:solidFill>
                <a:latin typeface="Helvetica Light"/>
                <a:ea typeface="Helvetica Light"/>
                <a:cs typeface="Helvetica Light"/>
                <a:sym typeface="Helvetica Light"/>
              </a:defRPr>
            </a:lvl3pPr>
            <a:lvl4pPr marL="0" indent="685800" algn="ctr" defTabSz="584200">
              <a:spcBef>
                <a:spcPts val="0"/>
              </a:spcBef>
              <a:buSzTx/>
              <a:buFontTx/>
              <a:buNone/>
              <a:defRPr sz="2200">
                <a:solidFill>
                  <a:srgbClr val="000000"/>
                </a:solidFill>
                <a:latin typeface="Helvetica Light"/>
                <a:ea typeface="Helvetica Light"/>
                <a:cs typeface="Helvetica Light"/>
                <a:sym typeface="Helvetica Light"/>
              </a:defRPr>
            </a:lvl4pPr>
            <a:lvl5pPr marL="0" indent="914400" algn="ctr" defTabSz="584200">
              <a:spcBef>
                <a:spcPts val="0"/>
              </a:spcBef>
              <a:buSzTx/>
              <a:buFont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203" name="Shape 203"/>
          <p:cNvSpPr>
            <a:spLocks noGrp="1"/>
          </p:cNvSpPr>
          <p:nvPr>
            <p:ph type="sldNum" sz="quarter" idx="2"/>
          </p:nvPr>
        </p:nvSpPr>
        <p:spPr>
          <a:xfrm>
            <a:off x="4440732" y="6505277"/>
            <a:ext cx="253607" cy="249238"/>
          </a:xfrm>
          <a:prstGeom prst="rect">
            <a:avLst/>
          </a:prstGeom>
        </p:spPr>
        <p:txBody>
          <a:bodyPr wrap="none" lIns="35718" tIns="35718" rIns="35718" bIns="35718"/>
          <a:lstStyle>
            <a:lvl1pPr algn="ctr" defTabSz="584200">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Default">
    <p:bg>
      <p:bgPr>
        <a:solidFill>
          <a:schemeClr val="accent3">
            <a:lumOff val="44000"/>
          </a:schemeClr>
        </a:solidFill>
        <a:effectLst/>
      </p:bgPr>
    </p:bg>
    <p:spTree>
      <p:nvGrpSpPr>
        <p:cNvPr id="1" name=""/>
        <p:cNvGrpSpPr/>
        <p:nvPr/>
      </p:nvGrpSpPr>
      <p:grpSpPr>
        <a:xfrm>
          <a:off x="0" y="0"/>
          <a:ext cx="0" cy="0"/>
          <a:chOff x="0" y="0"/>
          <a:chExt cx="0" cy="0"/>
        </a:xfrm>
      </p:grpSpPr>
      <p:sp>
        <p:nvSpPr>
          <p:cNvPr id="210" name="Shape 210"/>
          <p:cNvSpPr>
            <a:spLocks noGrp="1"/>
          </p:cNvSpPr>
          <p:nvPr>
            <p:ph type="sldNum" sz="quarter" idx="2"/>
          </p:nvPr>
        </p:nvSpPr>
        <p:spPr>
          <a:xfrm>
            <a:off x="6553200" y="6416992"/>
            <a:ext cx="2133600" cy="243841"/>
          </a:xfrm>
          <a:prstGeom prst="rect">
            <a:avLst/>
          </a:prstGeom>
        </p:spPr>
        <p:txBody>
          <a:bodyPr anchor="ctr"/>
          <a:lstStyle>
            <a:lvl1pPr defTabSz="457200">
              <a:defRPr sz="1100">
                <a:solidFill>
                  <a:srgbClr val="898989"/>
                </a:solidFill>
                <a:uFill>
                  <a:solidFill>
                    <a:srgbClr val="898989"/>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Default - Vertical Title and Text">
    <p:spTree>
      <p:nvGrpSpPr>
        <p:cNvPr id="1" name=""/>
        <p:cNvGrpSpPr/>
        <p:nvPr/>
      </p:nvGrpSpPr>
      <p:grpSpPr>
        <a:xfrm>
          <a:off x="0" y="0"/>
          <a:ext cx="0" cy="0"/>
          <a:chOff x="0" y="0"/>
          <a:chExt cx="0" cy="0"/>
        </a:xfrm>
      </p:grpSpPr>
      <p:sp>
        <p:nvSpPr>
          <p:cNvPr id="217" name="Shape 217"/>
          <p:cNvSpPr>
            <a:spLocks noGrp="1"/>
          </p:cNvSpPr>
          <p:nvPr>
            <p:ph type="title"/>
          </p:nvPr>
        </p:nvSpPr>
        <p:spPr>
          <a:xfrm>
            <a:off x="6629400" y="-1"/>
            <a:ext cx="2057400" cy="6400803"/>
          </a:xfrm>
          <a:prstGeom prst="rect">
            <a:avLst/>
          </a:prstGeom>
        </p:spPr>
        <p:txBody>
          <a:bodyPr/>
          <a:lstStyle>
            <a:lvl1pPr defTabSz="457200">
              <a:defRPr sz="4200">
                <a:solidFill>
                  <a:srgbClr val="000000"/>
                </a:solidFill>
                <a:uFill>
                  <a:solidFill>
                    <a:srgbClr val="000000"/>
                  </a:solidFill>
                </a:uFill>
                <a:latin typeface="Calibri"/>
                <a:ea typeface="Calibri"/>
                <a:cs typeface="Calibri"/>
                <a:sym typeface="Calibri"/>
              </a:defRPr>
            </a:lvl1pPr>
          </a:lstStyle>
          <a:p>
            <a:r>
              <a:t>Title Text</a:t>
            </a:r>
          </a:p>
        </p:txBody>
      </p:sp>
      <p:sp>
        <p:nvSpPr>
          <p:cNvPr id="218" name="Shape 218"/>
          <p:cNvSpPr>
            <a:spLocks noGrp="1"/>
          </p:cNvSpPr>
          <p:nvPr>
            <p:ph type="body" idx="1"/>
          </p:nvPr>
        </p:nvSpPr>
        <p:spPr>
          <a:xfrm>
            <a:off x="457199" y="274637"/>
            <a:ext cx="6019802" cy="6583364"/>
          </a:xfrm>
          <a:prstGeom prst="rect">
            <a:avLst/>
          </a:prstGeom>
        </p:spPr>
        <p:txBody>
          <a:bodyPr/>
          <a:lstStyle>
            <a:lvl1pPr marL="321468" indent="-321468" defTabSz="457200">
              <a:buSzPct val="100000"/>
              <a:buFont typeface="Arial"/>
              <a:buChar char="•"/>
              <a:defRPr sz="3000">
                <a:solidFill>
                  <a:srgbClr val="000000"/>
                </a:solidFill>
                <a:uFill>
                  <a:solidFill>
                    <a:srgbClr val="000000"/>
                  </a:solidFill>
                </a:uFill>
                <a:latin typeface="Calibri"/>
                <a:ea typeface="Calibri"/>
                <a:cs typeface="Calibri"/>
                <a:sym typeface="Calibri"/>
              </a:defRPr>
            </a:lvl1pPr>
            <a:lvl2pPr marL="763360" indent="-306160" defTabSz="457200">
              <a:buSzPct val="100000"/>
              <a:buFont typeface="Arial"/>
              <a:buChar char="–"/>
              <a:defRPr sz="3000">
                <a:solidFill>
                  <a:srgbClr val="000000"/>
                </a:solidFill>
                <a:uFill>
                  <a:solidFill>
                    <a:srgbClr val="000000"/>
                  </a:solidFill>
                </a:uFill>
                <a:latin typeface="Calibri"/>
                <a:ea typeface="Calibri"/>
                <a:cs typeface="Calibri"/>
                <a:sym typeface="Calibri"/>
              </a:defRPr>
            </a:lvl2pPr>
            <a:lvl3pPr marL="1200150" indent="-285750" defTabSz="457200">
              <a:buSzPct val="100000"/>
              <a:buFont typeface="Arial"/>
              <a:buChar char="•"/>
              <a:defRPr sz="3000">
                <a:solidFill>
                  <a:srgbClr val="000000"/>
                </a:solidFill>
                <a:uFill>
                  <a:solidFill>
                    <a:srgbClr val="000000"/>
                  </a:solidFill>
                </a:uFill>
                <a:latin typeface="Calibri"/>
                <a:ea typeface="Calibri"/>
                <a:cs typeface="Calibri"/>
                <a:sym typeface="Calibri"/>
              </a:defRPr>
            </a:lvl3pPr>
            <a:lvl4pPr marL="1714500" indent="-342900" defTabSz="457200">
              <a:buSzPct val="100000"/>
              <a:buFont typeface="Arial"/>
              <a:buChar char="–"/>
              <a:defRPr sz="3000">
                <a:solidFill>
                  <a:srgbClr val="000000"/>
                </a:solidFill>
                <a:uFill>
                  <a:solidFill>
                    <a:srgbClr val="000000"/>
                  </a:solidFill>
                </a:uFill>
                <a:latin typeface="Calibri"/>
                <a:ea typeface="Calibri"/>
                <a:cs typeface="Calibri"/>
                <a:sym typeface="Calibri"/>
              </a:defRPr>
            </a:lvl4pPr>
            <a:lvl5pPr marL="2171700" indent="-342900" defTabSz="457200">
              <a:buSzPct val="100000"/>
              <a:buFont typeface="Arial"/>
              <a:buChar char="»"/>
              <a:defRPr sz="3000">
                <a:solidFill>
                  <a:srgbClr val="000000"/>
                </a:solidFill>
                <a:uFill>
                  <a:solidFill>
                    <a:srgbClr val="000000"/>
                  </a:solidFill>
                </a:u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19" name="Shape 219"/>
          <p:cNvSpPr>
            <a:spLocks noGrp="1"/>
          </p:cNvSpPr>
          <p:nvPr>
            <p:ph type="sldNum" sz="quarter" idx="2"/>
          </p:nvPr>
        </p:nvSpPr>
        <p:spPr>
          <a:xfrm>
            <a:off x="6553200" y="6410642"/>
            <a:ext cx="2133600" cy="256541"/>
          </a:xfrm>
          <a:prstGeom prst="rect">
            <a:avLst/>
          </a:prstGeom>
        </p:spPr>
        <p:txBody>
          <a:bodyPr anchor="ctr"/>
          <a:lstStyle>
            <a:lvl1pPr>
              <a:defRPr sz="1100">
                <a:solidFill>
                  <a:srgbClr val="888888"/>
                </a:solidFill>
                <a:uFill>
                  <a:solidFill>
                    <a:srgbClr val="888888"/>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Diapositiva de título">
    <p:spTree>
      <p:nvGrpSpPr>
        <p:cNvPr id="1" name=""/>
        <p:cNvGrpSpPr/>
        <p:nvPr/>
      </p:nvGrpSpPr>
      <p:grpSpPr>
        <a:xfrm>
          <a:off x="0" y="0"/>
          <a:ext cx="0" cy="0"/>
          <a:chOff x="0" y="0"/>
          <a:chExt cx="0" cy="0"/>
        </a:xfrm>
      </p:grpSpPr>
      <p:sp>
        <p:nvSpPr>
          <p:cNvPr id="226" name="Shape 226"/>
          <p:cNvSpPr>
            <a:spLocks noGrp="1"/>
          </p:cNvSpPr>
          <p:nvPr>
            <p:ph type="title"/>
          </p:nvPr>
        </p:nvSpPr>
        <p:spPr>
          <a:xfrm>
            <a:off x="685799" y="1844675"/>
            <a:ext cx="7772401" cy="2041525"/>
          </a:xfrm>
          <a:prstGeom prst="rect">
            <a:avLst/>
          </a:prstGeom>
        </p:spPr>
        <p:txBody>
          <a:bodyPr>
            <a:normAutofit/>
          </a:bodyPr>
          <a:lstStyle>
            <a:lvl1pPr>
              <a:defRPr sz="4200">
                <a:solidFill>
                  <a:srgbClr val="000000"/>
                </a:solidFill>
                <a:latin typeface="Arial"/>
                <a:ea typeface="Arial"/>
                <a:cs typeface="Arial"/>
                <a:sym typeface="Arial"/>
              </a:defRPr>
            </a:lvl1pPr>
          </a:lstStyle>
          <a:p>
            <a:r>
              <a:t>Title Text</a:t>
            </a:r>
          </a:p>
        </p:txBody>
      </p:sp>
      <p:sp>
        <p:nvSpPr>
          <p:cNvPr id="227" name="Shape 227"/>
          <p:cNvSpPr>
            <a:spLocks noGrp="1"/>
          </p:cNvSpPr>
          <p:nvPr>
            <p:ph type="body" sz="half" idx="1"/>
          </p:nvPr>
        </p:nvSpPr>
        <p:spPr>
          <a:xfrm>
            <a:off x="1371599" y="3886200"/>
            <a:ext cx="6400801" cy="2971801"/>
          </a:xfrm>
          <a:prstGeom prst="rect">
            <a:avLst/>
          </a:prstGeom>
        </p:spPr>
        <p:txBody>
          <a:bodyPr>
            <a:normAutofit/>
          </a:bodyPr>
          <a:lstStyle>
            <a:lvl1pPr marL="0" indent="0" algn="ctr">
              <a:buSzTx/>
              <a:buFontTx/>
              <a:buNone/>
              <a:defRPr sz="3000">
                <a:solidFill>
                  <a:srgbClr val="888888"/>
                </a:solidFill>
                <a:latin typeface="Arial"/>
                <a:ea typeface="Arial"/>
                <a:cs typeface="Arial"/>
                <a:sym typeface="Arial"/>
              </a:defRPr>
            </a:lvl1pPr>
            <a:lvl2pPr marL="0" indent="457200" algn="ctr">
              <a:buSzTx/>
              <a:buFontTx/>
              <a:buNone/>
              <a:defRPr sz="3000">
                <a:solidFill>
                  <a:srgbClr val="888888"/>
                </a:solidFill>
                <a:latin typeface="Arial"/>
                <a:ea typeface="Arial"/>
                <a:cs typeface="Arial"/>
                <a:sym typeface="Arial"/>
              </a:defRPr>
            </a:lvl2pPr>
            <a:lvl3pPr marL="0" indent="914400" algn="ctr">
              <a:buSzTx/>
              <a:buFontTx/>
              <a:buNone/>
              <a:defRPr sz="3000">
                <a:solidFill>
                  <a:srgbClr val="888888"/>
                </a:solidFill>
                <a:latin typeface="Arial"/>
                <a:ea typeface="Arial"/>
                <a:cs typeface="Arial"/>
                <a:sym typeface="Arial"/>
              </a:defRPr>
            </a:lvl3pPr>
            <a:lvl4pPr marL="0" indent="1371600" algn="ctr">
              <a:buSzTx/>
              <a:buFontTx/>
              <a:buNone/>
              <a:defRPr sz="3000">
                <a:solidFill>
                  <a:srgbClr val="888888"/>
                </a:solidFill>
                <a:latin typeface="Arial"/>
                <a:ea typeface="Arial"/>
                <a:cs typeface="Arial"/>
                <a:sym typeface="Arial"/>
              </a:defRPr>
            </a:lvl4pPr>
            <a:lvl5pPr marL="0" indent="1828800" algn="ctr">
              <a:buSzTx/>
              <a:buFontTx/>
              <a:buNone/>
              <a:defRPr sz="3000">
                <a:solidFill>
                  <a:srgbClr val="888888"/>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228" name="Shape 228"/>
          <p:cNvSpPr>
            <a:spLocks noGrp="1"/>
          </p:cNvSpPr>
          <p:nvPr>
            <p:ph type="sldNum" sz="quarter" idx="2"/>
          </p:nvPr>
        </p:nvSpPr>
        <p:spPr>
          <a:xfrm>
            <a:off x="6553200" y="6419277"/>
            <a:ext cx="2133600" cy="239271"/>
          </a:xfrm>
          <a:prstGeom prst="rect">
            <a:avLst/>
          </a:prstGeom>
        </p:spPr>
        <p:txBody>
          <a:bodyPr anchor="ctr"/>
          <a:lstStyle>
            <a:lvl1pPr>
              <a:defRPr sz="1100">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35" name="Shape 235"/>
          <p:cNvSpPr>
            <a:spLocks noGrp="1"/>
          </p:cNvSpPr>
          <p:nvPr>
            <p:ph type="sldNum" sz="quarter" idx="2"/>
          </p:nvPr>
        </p:nvSpPr>
        <p:spPr>
          <a:xfrm>
            <a:off x="6553200" y="6245225"/>
            <a:ext cx="2133600" cy="264255"/>
          </a:xfrm>
          <a:prstGeom prst="rect">
            <a:avLst/>
          </a:prstGeom>
        </p:spPr>
        <p:txBody>
          <a:bodyPr/>
          <a:lstStyle>
            <a:lvl1pPr>
              <a:defRPr sz="1200">
                <a:solidFill>
                  <a:schemeClr val="accent3">
                    <a:lumOff val="44000"/>
                  </a:schemeClr>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chemeClr val="accent3">
            <a:lumOff val="44000"/>
          </a:schemeClr>
        </a:solidFill>
        <a:effectLst/>
      </p:bgPr>
    </p:bg>
    <p:spTree>
      <p:nvGrpSpPr>
        <p:cNvPr id="1" name=""/>
        <p:cNvGrpSpPr/>
        <p:nvPr/>
      </p:nvGrpSpPr>
      <p:grpSpPr>
        <a:xfrm>
          <a:off x="0" y="0"/>
          <a:ext cx="0" cy="0"/>
          <a:chOff x="0" y="0"/>
          <a:chExt cx="0" cy="0"/>
        </a:xfrm>
      </p:grpSpPr>
      <p:sp>
        <p:nvSpPr>
          <p:cNvPr id="242" name="Shape 242"/>
          <p:cNvSpPr>
            <a:spLocks noGrp="1"/>
          </p:cNvSpPr>
          <p:nvPr>
            <p:ph type="title"/>
          </p:nvPr>
        </p:nvSpPr>
        <p:spPr>
          <a:xfrm>
            <a:off x="892968" y="0"/>
            <a:ext cx="7358064" cy="3473649"/>
          </a:xfrm>
          <a:prstGeom prst="rect">
            <a:avLst/>
          </a:prstGeom>
        </p:spPr>
        <p:txBody>
          <a:bodyPr lIns="0" tIns="0" rIns="0" bIns="0" anchor="b">
            <a:normAutofit/>
          </a:bodyPr>
          <a:lstStyle>
            <a:lvl1pPr defTabSz="584200">
              <a:defRPr sz="5600">
                <a:solidFill>
                  <a:srgbClr val="000000"/>
                </a:solidFill>
                <a:latin typeface="Helvetica Light"/>
                <a:ea typeface="Helvetica Light"/>
                <a:cs typeface="Helvetica Light"/>
                <a:sym typeface="Helvetica Light"/>
              </a:defRPr>
            </a:lvl1pPr>
          </a:lstStyle>
          <a:p>
            <a:r>
              <a:t>Title Text</a:t>
            </a:r>
          </a:p>
        </p:txBody>
      </p:sp>
      <p:sp>
        <p:nvSpPr>
          <p:cNvPr id="243" name="Shape 243"/>
          <p:cNvSpPr>
            <a:spLocks noGrp="1"/>
          </p:cNvSpPr>
          <p:nvPr>
            <p:ph type="body" sz="half" idx="1"/>
          </p:nvPr>
        </p:nvSpPr>
        <p:spPr>
          <a:xfrm>
            <a:off x="892968" y="3536156"/>
            <a:ext cx="7358064" cy="2509243"/>
          </a:xfrm>
          <a:prstGeom prst="rect">
            <a:avLst/>
          </a:prstGeom>
        </p:spPr>
        <p:txBody>
          <a:bodyPr lIns="0" tIns="0" rIns="0" bIns="0">
            <a:normAutofit/>
          </a:bodyPr>
          <a:lstStyle>
            <a:lvl1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1pPr>
            <a:lvl2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2pPr>
            <a:lvl3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3pPr>
            <a:lvl4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4pPr>
            <a:lvl5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244" name="Shape 244"/>
          <p:cNvSpPr>
            <a:spLocks noGrp="1"/>
          </p:cNvSpPr>
          <p:nvPr>
            <p:ph type="sldNum" sz="quarter" idx="2"/>
          </p:nvPr>
        </p:nvSpPr>
        <p:spPr>
          <a:xfrm>
            <a:off x="6553200" y="6172199"/>
            <a:ext cx="2133600" cy="368301"/>
          </a:xfrm>
          <a:prstGeom prst="rect">
            <a:avLst/>
          </a:prstGeom>
        </p:spPr>
        <p:txBody>
          <a:bodyPr lIns="32146" tIns="32146" rIns="32146" bIns="32146" anchor="ctr"/>
          <a:lstStyle>
            <a:lvl1pPr defTabSz="584200">
              <a:defRPr sz="800">
                <a:solidFill>
                  <a:schemeClr val="accent3">
                    <a:lumOff val="44000"/>
                  </a:schemeClr>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51" name="Shape 251"/>
          <p:cNvSpPr>
            <a:spLocks noGrp="1"/>
          </p:cNvSpPr>
          <p:nvPr>
            <p:ph type="sldNum" sz="quarter" idx="2"/>
          </p:nvPr>
        </p:nvSpPr>
        <p:spPr>
          <a:xfrm>
            <a:off x="6553200" y="6416992"/>
            <a:ext cx="2133600" cy="243841"/>
          </a:xfrm>
          <a:prstGeom prst="rect">
            <a:avLst/>
          </a:prstGeom>
        </p:spPr>
        <p:txBody>
          <a:bodyPr anchor="ctr"/>
          <a:lstStyle>
            <a:lvl1pPr defTabSz="457200">
              <a:defRPr sz="1100">
                <a:solidFill>
                  <a:srgbClr val="898989"/>
                </a:solidFill>
                <a:uFill>
                  <a:solidFill>
                    <a:srgbClr val="898989"/>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sp>
        <p:nvSpPr>
          <p:cNvPr id="258" name="Shape 258"/>
          <p:cNvSpPr>
            <a:spLocks noGrp="1"/>
          </p:cNvSpPr>
          <p:nvPr>
            <p:ph type="title"/>
          </p:nvPr>
        </p:nvSpPr>
        <p:spPr>
          <a:xfrm>
            <a:off x="457199" y="92075"/>
            <a:ext cx="8229601" cy="1508125"/>
          </a:xfrm>
          <a:prstGeom prst="rect">
            <a:avLst/>
          </a:prstGeom>
        </p:spPr>
        <p:txBody>
          <a:bodyPr/>
          <a:lstStyle>
            <a:lvl1pPr defTabSz="457200">
              <a:defRPr sz="4200">
                <a:solidFill>
                  <a:srgbClr val="000000"/>
                </a:solidFill>
                <a:uFill>
                  <a:solidFill>
                    <a:srgbClr val="000000"/>
                  </a:solidFill>
                </a:uFill>
                <a:latin typeface="Calibri"/>
                <a:ea typeface="Calibri"/>
                <a:cs typeface="Calibri"/>
                <a:sym typeface="Calibri"/>
              </a:defRPr>
            </a:lvl1pPr>
          </a:lstStyle>
          <a:p>
            <a:r>
              <a:t>Title Text</a:t>
            </a:r>
          </a:p>
        </p:txBody>
      </p:sp>
      <p:sp>
        <p:nvSpPr>
          <p:cNvPr id="259" name="Shape 259"/>
          <p:cNvSpPr>
            <a:spLocks noGrp="1"/>
          </p:cNvSpPr>
          <p:nvPr>
            <p:ph type="sldNum" sz="quarter" idx="2"/>
          </p:nvPr>
        </p:nvSpPr>
        <p:spPr>
          <a:xfrm>
            <a:off x="6553200" y="6410642"/>
            <a:ext cx="2133600" cy="256541"/>
          </a:xfrm>
          <a:prstGeom prst="rect">
            <a:avLst/>
          </a:prstGeom>
        </p:spPr>
        <p:txBody>
          <a:bodyPr anchor="ctr"/>
          <a:lstStyle>
            <a:lvl1pPr>
              <a:defRPr sz="1100">
                <a:solidFill>
                  <a:srgbClr val="888888"/>
                </a:solidFill>
                <a:uFill>
                  <a:solidFill>
                    <a:srgbClr val="888888"/>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Default - Title and Content">
    <p:spTree>
      <p:nvGrpSpPr>
        <p:cNvPr id="1" name=""/>
        <p:cNvGrpSpPr/>
        <p:nvPr/>
      </p:nvGrpSpPr>
      <p:grpSpPr>
        <a:xfrm>
          <a:off x="0" y="0"/>
          <a:ext cx="0" cy="0"/>
          <a:chOff x="0" y="0"/>
          <a:chExt cx="0" cy="0"/>
        </a:xfrm>
      </p:grpSpPr>
      <p:sp>
        <p:nvSpPr>
          <p:cNvPr id="266" name="Shape 266"/>
          <p:cNvSpPr>
            <a:spLocks noGrp="1"/>
          </p:cNvSpPr>
          <p:nvPr>
            <p:ph type="title"/>
          </p:nvPr>
        </p:nvSpPr>
        <p:spPr>
          <a:xfrm>
            <a:off x="457199" y="92075"/>
            <a:ext cx="8229601" cy="1508125"/>
          </a:xfrm>
          <a:prstGeom prst="rect">
            <a:avLst/>
          </a:prstGeom>
        </p:spPr>
        <p:txBody>
          <a:bodyPr/>
          <a:lstStyle>
            <a:lvl1pPr defTabSz="457200">
              <a:defRPr sz="4200">
                <a:solidFill>
                  <a:srgbClr val="000000"/>
                </a:solidFill>
                <a:uFill>
                  <a:solidFill>
                    <a:srgbClr val="000000"/>
                  </a:solidFill>
                </a:uFill>
                <a:latin typeface="Calibri"/>
                <a:ea typeface="Calibri"/>
                <a:cs typeface="Calibri"/>
                <a:sym typeface="Calibri"/>
              </a:defRPr>
            </a:lvl1pPr>
          </a:lstStyle>
          <a:p>
            <a:r>
              <a:t>Title Text</a:t>
            </a:r>
          </a:p>
        </p:txBody>
      </p:sp>
      <p:sp>
        <p:nvSpPr>
          <p:cNvPr id="267" name="Shape 267"/>
          <p:cNvSpPr>
            <a:spLocks noGrp="1"/>
          </p:cNvSpPr>
          <p:nvPr>
            <p:ph type="body" idx="1"/>
          </p:nvPr>
        </p:nvSpPr>
        <p:spPr>
          <a:xfrm>
            <a:off x="457199" y="1600200"/>
            <a:ext cx="8229601" cy="5257800"/>
          </a:xfrm>
          <a:prstGeom prst="rect">
            <a:avLst/>
          </a:prstGeom>
        </p:spPr>
        <p:txBody>
          <a:bodyPr/>
          <a:lstStyle>
            <a:lvl1pPr marL="321468" indent="-321468" defTabSz="457200">
              <a:buSzPct val="100000"/>
              <a:buFont typeface="Arial"/>
              <a:buChar char="•"/>
              <a:defRPr sz="3000">
                <a:solidFill>
                  <a:srgbClr val="000000"/>
                </a:solidFill>
                <a:uFill>
                  <a:solidFill>
                    <a:srgbClr val="000000"/>
                  </a:solidFill>
                </a:uFill>
                <a:latin typeface="Calibri"/>
                <a:ea typeface="Calibri"/>
                <a:cs typeface="Calibri"/>
                <a:sym typeface="Calibri"/>
              </a:defRPr>
            </a:lvl1pPr>
            <a:lvl2pPr marL="763360" indent="-306160" defTabSz="457200">
              <a:buSzPct val="100000"/>
              <a:buFont typeface="Arial"/>
              <a:buChar char="–"/>
              <a:defRPr sz="3000">
                <a:solidFill>
                  <a:srgbClr val="000000"/>
                </a:solidFill>
                <a:uFill>
                  <a:solidFill>
                    <a:srgbClr val="000000"/>
                  </a:solidFill>
                </a:uFill>
                <a:latin typeface="Calibri"/>
                <a:ea typeface="Calibri"/>
                <a:cs typeface="Calibri"/>
                <a:sym typeface="Calibri"/>
              </a:defRPr>
            </a:lvl2pPr>
            <a:lvl3pPr marL="1200150" indent="-285750" defTabSz="457200">
              <a:buSzPct val="100000"/>
              <a:buFont typeface="Arial"/>
              <a:buChar char="•"/>
              <a:defRPr sz="3000">
                <a:solidFill>
                  <a:srgbClr val="000000"/>
                </a:solidFill>
                <a:uFill>
                  <a:solidFill>
                    <a:srgbClr val="000000"/>
                  </a:solidFill>
                </a:uFill>
                <a:latin typeface="Calibri"/>
                <a:ea typeface="Calibri"/>
                <a:cs typeface="Calibri"/>
                <a:sym typeface="Calibri"/>
              </a:defRPr>
            </a:lvl3pPr>
            <a:lvl4pPr marL="1714500" indent="-342900" defTabSz="457200">
              <a:buSzPct val="100000"/>
              <a:buFont typeface="Arial"/>
              <a:buChar char="–"/>
              <a:defRPr sz="3000">
                <a:solidFill>
                  <a:srgbClr val="000000"/>
                </a:solidFill>
                <a:uFill>
                  <a:solidFill>
                    <a:srgbClr val="000000"/>
                  </a:solidFill>
                </a:uFill>
                <a:latin typeface="Calibri"/>
                <a:ea typeface="Calibri"/>
                <a:cs typeface="Calibri"/>
                <a:sym typeface="Calibri"/>
              </a:defRPr>
            </a:lvl4pPr>
            <a:lvl5pPr marL="2171700" indent="-342900" defTabSz="457200">
              <a:buSzPct val="100000"/>
              <a:buFont typeface="Arial"/>
              <a:buChar char="»"/>
              <a:defRPr sz="3000">
                <a:solidFill>
                  <a:srgbClr val="000000"/>
                </a:solidFill>
                <a:uFill>
                  <a:solidFill>
                    <a:srgbClr val="000000"/>
                  </a:solidFill>
                </a:u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268" name="Shape 268"/>
          <p:cNvSpPr>
            <a:spLocks noGrp="1"/>
          </p:cNvSpPr>
          <p:nvPr>
            <p:ph type="sldNum" sz="quarter" idx="2"/>
          </p:nvPr>
        </p:nvSpPr>
        <p:spPr>
          <a:xfrm>
            <a:off x="6553200" y="6410642"/>
            <a:ext cx="2133600" cy="256541"/>
          </a:xfrm>
          <a:prstGeom prst="rect">
            <a:avLst/>
          </a:prstGeom>
        </p:spPr>
        <p:txBody>
          <a:bodyPr anchor="ctr"/>
          <a:lstStyle>
            <a:lvl1pPr>
              <a:defRPr sz="1100">
                <a:solidFill>
                  <a:srgbClr val="888888"/>
                </a:solidFill>
                <a:uFill>
                  <a:solidFill>
                    <a:srgbClr val="888888"/>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chemeClr val="accent3">
            <a:lumOff val="44000"/>
          </a:schemeClr>
        </a:solidFill>
        <a:effectLst/>
      </p:bgPr>
    </p:bg>
    <p:spTree>
      <p:nvGrpSpPr>
        <p:cNvPr id="1" name=""/>
        <p:cNvGrpSpPr/>
        <p:nvPr/>
      </p:nvGrpSpPr>
      <p:grpSpPr>
        <a:xfrm>
          <a:off x="0" y="0"/>
          <a:ext cx="0" cy="0"/>
          <a:chOff x="0" y="0"/>
          <a:chExt cx="0" cy="0"/>
        </a:xfrm>
      </p:grpSpPr>
      <p:sp>
        <p:nvSpPr>
          <p:cNvPr id="275" name="Shape 275"/>
          <p:cNvSpPr>
            <a:spLocks noGrp="1"/>
          </p:cNvSpPr>
          <p:nvPr>
            <p:ph type="title"/>
          </p:nvPr>
        </p:nvSpPr>
        <p:spPr>
          <a:xfrm>
            <a:off x="892968" y="1151929"/>
            <a:ext cx="7358064" cy="2321720"/>
          </a:xfrm>
          <a:prstGeom prst="rect">
            <a:avLst/>
          </a:prstGeom>
        </p:spPr>
        <p:txBody>
          <a:bodyPr lIns="35718" tIns="35718" rIns="35718" bIns="35718" anchor="b">
            <a:normAutofit/>
          </a:bodyPr>
          <a:lstStyle>
            <a:lvl1pPr defTabSz="584200">
              <a:defRPr sz="5600">
                <a:solidFill>
                  <a:srgbClr val="000000"/>
                </a:solidFill>
                <a:latin typeface="Helvetica Light"/>
                <a:ea typeface="Helvetica Light"/>
                <a:cs typeface="Helvetica Light"/>
                <a:sym typeface="Helvetica Light"/>
              </a:defRPr>
            </a:lvl1pPr>
          </a:lstStyle>
          <a:p>
            <a:r>
              <a:t>Title Text</a:t>
            </a:r>
          </a:p>
        </p:txBody>
      </p:sp>
      <p:sp>
        <p:nvSpPr>
          <p:cNvPr id="276" name="Shape 276"/>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1pPr>
            <a:lvl2pPr marL="0" indent="228600" algn="ctr" defTabSz="584200">
              <a:spcBef>
                <a:spcPts val="0"/>
              </a:spcBef>
              <a:buSzTx/>
              <a:buFontTx/>
              <a:buNone/>
              <a:defRPr sz="2200">
                <a:solidFill>
                  <a:srgbClr val="000000"/>
                </a:solidFill>
                <a:latin typeface="Helvetica Light"/>
                <a:ea typeface="Helvetica Light"/>
                <a:cs typeface="Helvetica Light"/>
                <a:sym typeface="Helvetica Light"/>
              </a:defRPr>
            </a:lvl2pPr>
            <a:lvl3pPr marL="0" indent="457200" algn="ctr" defTabSz="584200">
              <a:spcBef>
                <a:spcPts val="0"/>
              </a:spcBef>
              <a:buSzTx/>
              <a:buFontTx/>
              <a:buNone/>
              <a:defRPr sz="2200">
                <a:solidFill>
                  <a:srgbClr val="000000"/>
                </a:solidFill>
                <a:latin typeface="Helvetica Light"/>
                <a:ea typeface="Helvetica Light"/>
                <a:cs typeface="Helvetica Light"/>
                <a:sym typeface="Helvetica Light"/>
              </a:defRPr>
            </a:lvl3pPr>
            <a:lvl4pPr marL="0" indent="685800" algn="ctr" defTabSz="584200">
              <a:spcBef>
                <a:spcPts val="0"/>
              </a:spcBef>
              <a:buSzTx/>
              <a:buFontTx/>
              <a:buNone/>
              <a:defRPr sz="2200">
                <a:solidFill>
                  <a:srgbClr val="000000"/>
                </a:solidFill>
                <a:latin typeface="Helvetica Light"/>
                <a:ea typeface="Helvetica Light"/>
                <a:cs typeface="Helvetica Light"/>
                <a:sym typeface="Helvetica Light"/>
              </a:defRPr>
            </a:lvl4pPr>
            <a:lvl5pPr marL="0" indent="914400" algn="ctr" defTabSz="584200">
              <a:spcBef>
                <a:spcPts val="0"/>
              </a:spcBef>
              <a:buSzTx/>
              <a:buFont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277" name="Shape 277"/>
          <p:cNvSpPr>
            <a:spLocks noGrp="1"/>
          </p:cNvSpPr>
          <p:nvPr>
            <p:ph type="sldNum" sz="quarter" idx="2"/>
          </p:nvPr>
        </p:nvSpPr>
        <p:spPr>
          <a:xfrm>
            <a:off x="4440732" y="6505277"/>
            <a:ext cx="253607" cy="249238"/>
          </a:xfrm>
          <a:prstGeom prst="rect">
            <a:avLst/>
          </a:prstGeom>
        </p:spPr>
        <p:txBody>
          <a:bodyPr wrap="none" lIns="35718" tIns="35718" rIns="35718" bIns="35718"/>
          <a:lstStyle>
            <a:lvl1pPr algn="ctr" defTabSz="584200">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lank">
    <p:bg>
      <p:bgPr>
        <a:solidFill>
          <a:schemeClr val="accent3">
            <a:lumOff val="44000"/>
          </a:schemeClr>
        </a:solidFill>
        <a:effectLst/>
      </p:bgPr>
    </p:bg>
    <p:spTree>
      <p:nvGrpSpPr>
        <p:cNvPr id="1" name=""/>
        <p:cNvGrpSpPr/>
        <p:nvPr/>
      </p:nvGrpSpPr>
      <p:grpSpPr>
        <a:xfrm>
          <a:off x="0" y="0"/>
          <a:ext cx="0" cy="0"/>
          <a:chOff x="0" y="0"/>
          <a:chExt cx="0" cy="0"/>
        </a:xfrm>
      </p:grpSpPr>
      <p:sp>
        <p:nvSpPr>
          <p:cNvPr id="284" name="Shape 284"/>
          <p:cNvSpPr>
            <a:spLocks noGrp="1"/>
          </p:cNvSpPr>
          <p:nvPr>
            <p:ph type="sldNum" sz="quarter" idx="2"/>
          </p:nvPr>
        </p:nvSpPr>
        <p:spPr>
          <a:xfrm>
            <a:off x="4440732" y="6505277"/>
            <a:ext cx="253607" cy="249238"/>
          </a:xfrm>
          <a:prstGeom prst="rect">
            <a:avLst/>
          </a:prstGeom>
        </p:spPr>
        <p:txBody>
          <a:bodyPr wrap="none" lIns="35718" tIns="35718" rIns="35718" bIns="35718"/>
          <a:lstStyle>
            <a:lvl1pPr algn="ctr" defTabSz="584200">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chemeClr val="accent3">
            <a:lumOff val="44000"/>
          </a:schemeClr>
        </a:solidFill>
        <a:effectLst/>
      </p:bgPr>
    </p:bg>
    <p:spTree>
      <p:nvGrpSpPr>
        <p:cNvPr id="1" name=""/>
        <p:cNvGrpSpPr/>
        <p:nvPr/>
      </p:nvGrpSpPr>
      <p:grpSpPr>
        <a:xfrm>
          <a:off x="0" y="0"/>
          <a:ext cx="0" cy="0"/>
          <a:chOff x="0" y="0"/>
          <a:chExt cx="0" cy="0"/>
        </a:xfrm>
      </p:grpSpPr>
      <p:sp>
        <p:nvSpPr>
          <p:cNvPr id="291" name="Shape 291"/>
          <p:cNvSpPr>
            <a:spLocks noGrp="1"/>
          </p:cNvSpPr>
          <p:nvPr>
            <p:ph type="title"/>
          </p:nvPr>
        </p:nvSpPr>
        <p:spPr>
          <a:xfrm>
            <a:off x="892968" y="1151929"/>
            <a:ext cx="7358064" cy="2321720"/>
          </a:xfrm>
          <a:prstGeom prst="rect">
            <a:avLst/>
          </a:prstGeom>
        </p:spPr>
        <p:txBody>
          <a:bodyPr lIns="35718" tIns="35718" rIns="35718" bIns="35718" anchor="b">
            <a:normAutofit/>
          </a:bodyPr>
          <a:lstStyle>
            <a:lvl1pPr defTabSz="584200">
              <a:defRPr sz="5600">
                <a:solidFill>
                  <a:srgbClr val="000000"/>
                </a:solidFill>
                <a:latin typeface="Helvetica Light"/>
                <a:ea typeface="Helvetica Light"/>
                <a:cs typeface="Helvetica Light"/>
                <a:sym typeface="Helvetica Light"/>
              </a:defRPr>
            </a:lvl1pPr>
          </a:lstStyle>
          <a:p>
            <a:r>
              <a:t>Title Text</a:t>
            </a:r>
          </a:p>
        </p:txBody>
      </p:sp>
      <p:sp>
        <p:nvSpPr>
          <p:cNvPr id="292" name="Shape 292"/>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algn="ctr" defTabSz="584200">
              <a:spcBef>
                <a:spcPts val="0"/>
              </a:spcBef>
              <a:buSzTx/>
              <a:buFontTx/>
              <a:buNone/>
              <a:defRPr sz="2200">
                <a:solidFill>
                  <a:srgbClr val="000000"/>
                </a:solidFill>
                <a:latin typeface="Helvetica Light"/>
                <a:ea typeface="Helvetica Light"/>
                <a:cs typeface="Helvetica Light"/>
                <a:sym typeface="Helvetica Light"/>
              </a:defRPr>
            </a:lvl1pPr>
            <a:lvl2pPr marL="0" indent="228600" algn="ctr" defTabSz="584200">
              <a:spcBef>
                <a:spcPts val="0"/>
              </a:spcBef>
              <a:buSzTx/>
              <a:buFontTx/>
              <a:buNone/>
              <a:defRPr sz="2200">
                <a:solidFill>
                  <a:srgbClr val="000000"/>
                </a:solidFill>
                <a:latin typeface="Helvetica Light"/>
                <a:ea typeface="Helvetica Light"/>
                <a:cs typeface="Helvetica Light"/>
                <a:sym typeface="Helvetica Light"/>
              </a:defRPr>
            </a:lvl2pPr>
            <a:lvl3pPr marL="0" indent="457200" algn="ctr" defTabSz="584200">
              <a:spcBef>
                <a:spcPts val="0"/>
              </a:spcBef>
              <a:buSzTx/>
              <a:buFontTx/>
              <a:buNone/>
              <a:defRPr sz="2200">
                <a:solidFill>
                  <a:srgbClr val="000000"/>
                </a:solidFill>
                <a:latin typeface="Helvetica Light"/>
                <a:ea typeface="Helvetica Light"/>
                <a:cs typeface="Helvetica Light"/>
                <a:sym typeface="Helvetica Light"/>
              </a:defRPr>
            </a:lvl3pPr>
            <a:lvl4pPr marL="0" indent="685800" algn="ctr" defTabSz="584200">
              <a:spcBef>
                <a:spcPts val="0"/>
              </a:spcBef>
              <a:buSzTx/>
              <a:buFontTx/>
              <a:buNone/>
              <a:defRPr sz="2200">
                <a:solidFill>
                  <a:srgbClr val="000000"/>
                </a:solidFill>
                <a:latin typeface="Helvetica Light"/>
                <a:ea typeface="Helvetica Light"/>
                <a:cs typeface="Helvetica Light"/>
                <a:sym typeface="Helvetica Light"/>
              </a:defRPr>
            </a:lvl4pPr>
            <a:lvl5pPr marL="0" indent="914400" algn="ctr" defTabSz="584200">
              <a:spcBef>
                <a:spcPts val="0"/>
              </a:spcBef>
              <a:buSzTx/>
              <a:buFont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293" name="Shape 293"/>
          <p:cNvSpPr>
            <a:spLocks noGrp="1"/>
          </p:cNvSpPr>
          <p:nvPr>
            <p:ph type="sldNum" sz="quarter" idx="2"/>
          </p:nvPr>
        </p:nvSpPr>
        <p:spPr>
          <a:xfrm>
            <a:off x="4440732" y="6505277"/>
            <a:ext cx="253607" cy="249238"/>
          </a:xfrm>
          <a:prstGeom prst="rect">
            <a:avLst/>
          </a:prstGeom>
        </p:spPr>
        <p:txBody>
          <a:bodyPr wrap="none" lIns="35718" tIns="35718" rIns="35718" bIns="35718"/>
          <a:lstStyle>
            <a:lvl1pPr algn="ctr" defTabSz="584200">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00" name="Shape 300"/>
          <p:cNvSpPr>
            <a:spLocks noGrp="1"/>
          </p:cNvSpPr>
          <p:nvPr>
            <p:ph type="sldNum" sz="quarter" idx="2"/>
          </p:nvPr>
        </p:nvSpPr>
        <p:spPr>
          <a:prstGeom prst="rect">
            <a:avLst/>
          </a:prstGeom>
        </p:spPr>
        <p:txBody>
          <a:bodyPr/>
          <a:lstStyle>
            <a:lvl1pPr defTabSz="457200"/>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Default">
    <p:bg>
      <p:bgPr>
        <a:solidFill>
          <a:schemeClr val="accent3">
            <a:lumOff val="44000"/>
          </a:schemeClr>
        </a:solidFill>
        <a:effectLst/>
      </p:bgPr>
    </p:bg>
    <p:spTree>
      <p:nvGrpSpPr>
        <p:cNvPr id="1" name=""/>
        <p:cNvGrpSpPr/>
        <p:nvPr/>
      </p:nvGrpSpPr>
      <p:grpSpPr>
        <a:xfrm>
          <a:off x="0" y="0"/>
          <a:ext cx="0" cy="0"/>
          <a:chOff x="0" y="0"/>
          <a:chExt cx="0" cy="0"/>
        </a:xfrm>
      </p:grpSpPr>
      <p:sp>
        <p:nvSpPr>
          <p:cNvPr id="307" name="Shape 307"/>
          <p:cNvSpPr>
            <a:spLocks noGrp="1"/>
          </p:cNvSpPr>
          <p:nvPr>
            <p:ph type="sldNum" sz="quarter" idx="2"/>
          </p:nvPr>
        </p:nvSpPr>
        <p:spPr>
          <a:xfrm>
            <a:off x="6553200" y="6404292"/>
            <a:ext cx="2133600" cy="269241"/>
          </a:xfrm>
          <a:prstGeom prst="rect">
            <a:avLst/>
          </a:prstGeom>
        </p:spPr>
        <p:txBody>
          <a:bodyPr anchor="ctr"/>
          <a:lstStyle>
            <a:lvl1pPr defTabSz="457200">
              <a:defRPr sz="1200">
                <a:solidFill>
                  <a:srgbClr val="898989"/>
                </a:solidFill>
                <a:uFill>
                  <a:solidFill>
                    <a:srgbClr val="898989"/>
                  </a:solidFill>
                </a:u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14" name="Shape 314"/>
          <p:cNvSpPr>
            <a:spLocks noGrp="1"/>
          </p:cNvSpPr>
          <p:nvPr>
            <p:ph type="title"/>
          </p:nvPr>
        </p:nvSpPr>
        <p:spPr>
          <a:xfrm>
            <a:off x="457199" y="274637"/>
            <a:ext cx="8229601" cy="1143001"/>
          </a:xfrm>
          <a:prstGeom prst="rect">
            <a:avLst/>
          </a:prstGeom>
        </p:spPr>
        <p:txBody>
          <a:bodyPr>
            <a:normAutofit/>
          </a:bodyPr>
          <a:lstStyle>
            <a:lvl1pPr>
              <a:defRPr sz="4200">
                <a:solidFill>
                  <a:schemeClr val="accent3">
                    <a:lumOff val="44000"/>
                  </a:schemeClr>
                </a:solidFill>
                <a:latin typeface="Calibri"/>
                <a:ea typeface="Calibri"/>
                <a:cs typeface="Calibri"/>
                <a:sym typeface="Calibri"/>
              </a:defRPr>
            </a:lvl1pPr>
          </a:lstStyle>
          <a:p>
            <a:r>
              <a:t>Title Text</a:t>
            </a:r>
          </a:p>
        </p:txBody>
      </p:sp>
      <p:sp>
        <p:nvSpPr>
          <p:cNvPr id="315" name="Shape 315"/>
          <p:cNvSpPr>
            <a:spLocks noGrp="1"/>
          </p:cNvSpPr>
          <p:nvPr>
            <p:ph type="body" idx="1"/>
          </p:nvPr>
        </p:nvSpPr>
        <p:spPr>
          <a:xfrm>
            <a:off x="457199" y="1600200"/>
            <a:ext cx="8229601" cy="4525964"/>
          </a:xfrm>
          <a:prstGeom prst="rect">
            <a:avLst/>
          </a:prstGeom>
        </p:spPr>
        <p:txBody>
          <a:bodyPr>
            <a:normAutofit/>
          </a:bodyPr>
          <a:lstStyle>
            <a:lvl1pPr marL="321468" indent="-321468">
              <a:buSzPct val="100000"/>
              <a:buFont typeface="Arial"/>
              <a:buChar char="•"/>
              <a:defRPr sz="3000">
                <a:latin typeface="Calibri"/>
                <a:ea typeface="Calibri"/>
                <a:cs typeface="Calibri"/>
                <a:sym typeface="Calibri"/>
              </a:defRPr>
            </a:lvl1pPr>
            <a:lvl2pPr marL="763360" indent="-306160">
              <a:buSzPct val="100000"/>
              <a:buFont typeface="Arial"/>
              <a:buChar char="–"/>
              <a:defRPr sz="3000">
                <a:latin typeface="Calibri"/>
                <a:ea typeface="Calibri"/>
                <a:cs typeface="Calibri"/>
                <a:sym typeface="Calibri"/>
              </a:defRPr>
            </a:lvl2pPr>
            <a:lvl3pPr marL="1200150" indent="-285750">
              <a:buSzPct val="100000"/>
              <a:buFont typeface="Arial"/>
              <a:buChar char="•"/>
              <a:defRPr sz="3000">
                <a:latin typeface="Calibri"/>
                <a:ea typeface="Calibri"/>
                <a:cs typeface="Calibri"/>
                <a:sym typeface="Calibri"/>
              </a:defRPr>
            </a:lvl3pPr>
            <a:lvl4pPr marL="1714500" indent="-342900">
              <a:buSzPct val="100000"/>
              <a:buFont typeface="Arial"/>
              <a:buChar char="–"/>
              <a:defRPr sz="3000">
                <a:latin typeface="Calibri"/>
                <a:ea typeface="Calibri"/>
                <a:cs typeface="Calibri"/>
                <a:sym typeface="Calibri"/>
              </a:defRPr>
            </a:lvl4pPr>
            <a:lvl5pPr marL="2171700" indent="-342900">
              <a:buSzPct val="100000"/>
              <a:buFont typeface="Arial"/>
              <a:buChar char="»"/>
              <a:defRPr sz="3000">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316" name="Shape 316"/>
          <p:cNvSpPr>
            <a:spLocks noGrp="1"/>
          </p:cNvSpPr>
          <p:nvPr>
            <p:ph type="sldNum" sz="quarter" idx="2"/>
          </p:nvPr>
        </p:nvSpPr>
        <p:spPr>
          <a:xfrm>
            <a:off x="8436138" y="6416992"/>
            <a:ext cx="250662" cy="243841"/>
          </a:xfrm>
          <a:prstGeom prst="rect">
            <a:avLst/>
          </a:prstGeom>
        </p:spPr>
        <p:txBody>
          <a:bodyPr wrap="none" anchor="ctr"/>
          <a:lstStyle>
            <a:lvl1pPr>
              <a:defRPr sz="1100">
                <a:solidFill>
                  <a:schemeClr val="accent3">
                    <a:lumOff val="44000"/>
                  </a:schemeClr>
                </a:solidFill>
                <a:latin typeface="Calibri"/>
                <a:ea typeface="Calibri"/>
                <a:cs typeface="Calibri"/>
                <a:sym typeface="Calibri"/>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chemeClr val="accent3">
            <a:lumOff val="44000"/>
          </a:schemeClr>
        </a:solidFill>
        <a:effectLst/>
      </p:bgPr>
    </p:bg>
    <p:spTree>
      <p:nvGrpSpPr>
        <p:cNvPr id="1" name=""/>
        <p:cNvGrpSpPr/>
        <p:nvPr/>
      </p:nvGrpSpPr>
      <p:grpSpPr>
        <a:xfrm>
          <a:off x="0" y="0"/>
          <a:ext cx="0" cy="0"/>
          <a:chOff x="0" y="0"/>
          <a:chExt cx="0" cy="0"/>
        </a:xfrm>
      </p:grpSpPr>
      <p:sp>
        <p:nvSpPr>
          <p:cNvPr id="323" name="Shape 323"/>
          <p:cNvSpPr>
            <a:spLocks noGrp="1"/>
          </p:cNvSpPr>
          <p:nvPr>
            <p:ph type="title"/>
          </p:nvPr>
        </p:nvSpPr>
        <p:spPr>
          <a:xfrm>
            <a:off x="892968" y="1151929"/>
            <a:ext cx="7358064" cy="2321720"/>
          </a:xfrm>
          <a:prstGeom prst="rect">
            <a:avLst/>
          </a:prstGeom>
        </p:spPr>
        <p:txBody>
          <a:bodyPr lIns="35718" tIns="35718" rIns="35718" bIns="35718" anchor="b">
            <a:normAutofit/>
          </a:bodyPr>
          <a:lstStyle>
            <a:lvl1pPr defTabSz="410765">
              <a:defRPr sz="5600">
                <a:solidFill>
                  <a:srgbClr val="000000"/>
                </a:solidFill>
                <a:latin typeface="Helvetica Light"/>
                <a:ea typeface="Helvetica Light"/>
                <a:cs typeface="Helvetica Light"/>
                <a:sym typeface="Helvetica Light"/>
              </a:defRPr>
            </a:lvl1pPr>
          </a:lstStyle>
          <a:p>
            <a:r>
              <a:t>Title Text</a:t>
            </a:r>
          </a:p>
        </p:txBody>
      </p:sp>
      <p:sp>
        <p:nvSpPr>
          <p:cNvPr id="324" name="Shape 324"/>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algn="ctr" defTabSz="410765">
              <a:spcBef>
                <a:spcPts val="0"/>
              </a:spcBef>
              <a:buSzTx/>
              <a:buFontTx/>
              <a:buNone/>
              <a:defRPr sz="2200">
                <a:solidFill>
                  <a:srgbClr val="000000"/>
                </a:solidFill>
                <a:latin typeface="Helvetica Light"/>
                <a:ea typeface="Helvetica Light"/>
                <a:cs typeface="Helvetica Light"/>
                <a:sym typeface="Helvetica Light"/>
              </a:defRPr>
            </a:lvl1pPr>
            <a:lvl2pPr marL="0" indent="228600" algn="ctr" defTabSz="410765">
              <a:spcBef>
                <a:spcPts val="0"/>
              </a:spcBef>
              <a:buSzTx/>
              <a:buFontTx/>
              <a:buNone/>
              <a:defRPr sz="2200">
                <a:solidFill>
                  <a:srgbClr val="000000"/>
                </a:solidFill>
                <a:latin typeface="Helvetica Light"/>
                <a:ea typeface="Helvetica Light"/>
                <a:cs typeface="Helvetica Light"/>
                <a:sym typeface="Helvetica Light"/>
              </a:defRPr>
            </a:lvl2pPr>
            <a:lvl3pPr marL="0" indent="457200" algn="ctr" defTabSz="410765">
              <a:spcBef>
                <a:spcPts val="0"/>
              </a:spcBef>
              <a:buSzTx/>
              <a:buFontTx/>
              <a:buNone/>
              <a:defRPr sz="2200">
                <a:solidFill>
                  <a:srgbClr val="000000"/>
                </a:solidFill>
                <a:latin typeface="Helvetica Light"/>
                <a:ea typeface="Helvetica Light"/>
                <a:cs typeface="Helvetica Light"/>
                <a:sym typeface="Helvetica Light"/>
              </a:defRPr>
            </a:lvl3pPr>
            <a:lvl4pPr marL="0" indent="685800" algn="ctr" defTabSz="410765">
              <a:spcBef>
                <a:spcPts val="0"/>
              </a:spcBef>
              <a:buSzTx/>
              <a:buFontTx/>
              <a:buNone/>
              <a:defRPr sz="2200">
                <a:solidFill>
                  <a:srgbClr val="000000"/>
                </a:solidFill>
                <a:latin typeface="Helvetica Light"/>
                <a:ea typeface="Helvetica Light"/>
                <a:cs typeface="Helvetica Light"/>
                <a:sym typeface="Helvetica Light"/>
              </a:defRPr>
            </a:lvl4pPr>
            <a:lvl5pPr marL="0" indent="914400" algn="ctr" defTabSz="410765">
              <a:spcBef>
                <a:spcPts val="0"/>
              </a:spcBef>
              <a:buSzTx/>
              <a:buFont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325" name="Shape 325"/>
          <p:cNvSpPr>
            <a:spLocks noGrp="1"/>
          </p:cNvSpPr>
          <p:nvPr>
            <p:ph type="sldNum" sz="quarter" idx="2"/>
          </p:nvPr>
        </p:nvSpPr>
        <p:spPr>
          <a:xfrm>
            <a:off x="4440732" y="6505277"/>
            <a:ext cx="253607" cy="249238"/>
          </a:xfrm>
          <a:prstGeom prst="rect">
            <a:avLst/>
          </a:prstGeom>
        </p:spPr>
        <p:txBody>
          <a:bodyPr wrap="none" lIns="35718" tIns="35718" rIns="35718" bIns="35718"/>
          <a:lstStyle>
            <a:lvl1pPr algn="ctr" defTabSz="410765">
              <a:defRPr sz="1200">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332" name="Shape 332"/>
          <p:cNvSpPr>
            <a:spLocks noGrp="1"/>
          </p:cNvSpPr>
          <p:nvPr>
            <p:ph type="title"/>
          </p:nvPr>
        </p:nvSpPr>
        <p:spPr>
          <a:xfrm>
            <a:off x="892968" y="1151929"/>
            <a:ext cx="7358064" cy="2321720"/>
          </a:xfrm>
          <a:prstGeom prst="rect">
            <a:avLst/>
          </a:prstGeom>
        </p:spPr>
        <p:txBody>
          <a:bodyPr lIns="35718" tIns="35718" rIns="35718" bIns="35718" anchor="b">
            <a:normAutofit/>
          </a:bodyPr>
          <a:lstStyle>
            <a:lvl1pPr defTabSz="410765">
              <a:defRPr sz="5600">
                <a:solidFill>
                  <a:schemeClr val="accent3">
                    <a:lumOff val="44000"/>
                  </a:schemeClr>
                </a:solidFill>
                <a:latin typeface="Helvetica Light"/>
                <a:ea typeface="Helvetica Light"/>
                <a:cs typeface="Helvetica Light"/>
                <a:sym typeface="Helvetica Light"/>
              </a:defRPr>
            </a:lvl1pPr>
          </a:lstStyle>
          <a:p>
            <a:r>
              <a:t>Title Text</a:t>
            </a:r>
          </a:p>
        </p:txBody>
      </p:sp>
      <p:sp>
        <p:nvSpPr>
          <p:cNvPr id="333" name="Shape 333"/>
          <p:cNvSpPr>
            <a:spLocks noGrp="1"/>
          </p:cNvSpPr>
          <p:nvPr>
            <p:ph type="body" sz="quarter" idx="1"/>
          </p:nvPr>
        </p:nvSpPr>
        <p:spPr>
          <a:xfrm>
            <a:off x="892968" y="3536156"/>
            <a:ext cx="7358064" cy="794743"/>
          </a:xfrm>
          <a:prstGeom prst="rect">
            <a:avLst/>
          </a:prstGeom>
        </p:spPr>
        <p:txBody>
          <a:bodyPr lIns="35718" tIns="35718" rIns="35718" bIns="35718">
            <a:normAutofit/>
          </a:bodyPr>
          <a:lstStyle>
            <a:lvl1pPr marL="0" indent="0" algn="ctr" defTabSz="410765">
              <a:spcBef>
                <a:spcPts val="0"/>
              </a:spcBef>
              <a:buSzTx/>
              <a:buFontTx/>
              <a:buNone/>
              <a:defRPr sz="2200">
                <a:latin typeface="Helvetica Light"/>
                <a:ea typeface="Helvetica Light"/>
                <a:cs typeface="Helvetica Light"/>
                <a:sym typeface="Helvetica Light"/>
              </a:defRPr>
            </a:lvl1pPr>
            <a:lvl2pPr marL="0" indent="228600" algn="ctr" defTabSz="410765">
              <a:spcBef>
                <a:spcPts val="0"/>
              </a:spcBef>
              <a:buSzTx/>
              <a:buFontTx/>
              <a:buNone/>
              <a:defRPr sz="2200">
                <a:latin typeface="Helvetica Light"/>
                <a:ea typeface="Helvetica Light"/>
                <a:cs typeface="Helvetica Light"/>
                <a:sym typeface="Helvetica Light"/>
              </a:defRPr>
            </a:lvl2pPr>
            <a:lvl3pPr marL="0" indent="457200" algn="ctr" defTabSz="410765">
              <a:spcBef>
                <a:spcPts val="0"/>
              </a:spcBef>
              <a:buSzTx/>
              <a:buFontTx/>
              <a:buNone/>
              <a:defRPr sz="2200">
                <a:latin typeface="Helvetica Light"/>
                <a:ea typeface="Helvetica Light"/>
                <a:cs typeface="Helvetica Light"/>
                <a:sym typeface="Helvetica Light"/>
              </a:defRPr>
            </a:lvl3pPr>
            <a:lvl4pPr marL="0" indent="685800" algn="ctr" defTabSz="410765">
              <a:spcBef>
                <a:spcPts val="0"/>
              </a:spcBef>
              <a:buSzTx/>
              <a:buFontTx/>
              <a:buNone/>
              <a:defRPr sz="2200">
                <a:latin typeface="Helvetica Light"/>
                <a:ea typeface="Helvetica Light"/>
                <a:cs typeface="Helvetica Light"/>
                <a:sym typeface="Helvetica Light"/>
              </a:defRPr>
            </a:lvl4pPr>
            <a:lvl5pPr marL="0" indent="914400" algn="ctr" defTabSz="410765">
              <a:spcBef>
                <a:spcPts val="0"/>
              </a:spcBef>
              <a:buSzTx/>
              <a:buFontTx/>
              <a:buNone/>
              <a:defRPr sz="2200">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334" name="Shape 334"/>
          <p:cNvSpPr>
            <a:spLocks noGrp="1"/>
          </p:cNvSpPr>
          <p:nvPr>
            <p:ph type="sldNum" sz="quarter" idx="2"/>
          </p:nvPr>
        </p:nvSpPr>
        <p:spPr>
          <a:xfrm>
            <a:off x="4440732" y="6509742"/>
            <a:ext cx="253607" cy="249238"/>
          </a:xfrm>
          <a:prstGeom prst="rect">
            <a:avLst/>
          </a:prstGeom>
        </p:spPr>
        <p:txBody>
          <a:bodyPr wrap="none" lIns="35718" tIns="35718" rIns="35718" bIns="35718">
            <a:normAutofit/>
          </a:bodyPr>
          <a:lstStyle>
            <a:lvl1pPr algn="ctr" defTabSz="410765">
              <a:defRPr sz="1200">
                <a:solidFill>
                  <a:schemeClr val="accent3">
                    <a:lumOff val="44000"/>
                  </a:schemeClr>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sp>
        <p:nvSpPr>
          <p:cNvPr id="341" name="Shape 341"/>
          <p:cNvSpPr>
            <a:spLocks noGrp="1"/>
          </p:cNvSpPr>
          <p:nvPr>
            <p:ph type="title"/>
          </p:nvPr>
        </p:nvSpPr>
        <p:spPr>
          <a:xfrm>
            <a:off x="457199" y="92075"/>
            <a:ext cx="8229601" cy="1508125"/>
          </a:xfrm>
          <a:prstGeom prst="rect">
            <a:avLst/>
          </a:prstGeom>
        </p:spPr>
        <p:txBody>
          <a:bodyPr/>
          <a:lstStyle>
            <a:lvl1pPr defTabSz="457200">
              <a:defRPr sz="4000">
                <a:solidFill>
                  <a:srgbClr val="000000"/>
                </a:solidFill>
                <a:uFill>
                  <a:solidFill>
                    <a:srgbClr val="000000"/>
                  </a:solidFill>
                </a:uFill>
                <a:latin typeface="Calibri"/>
                <a:ea typeface="Calibri"/>
                <a:cs typeface="Calibri"/>
                <a:sym typeface="Calibri"/>
              </a:defRPr>
            </a:lvl1pPr>
          </a:lstStyle>
          <a:p>
            <a:r>
              <a:t>Title Text</a:t>
            </a:r>
          </a:p>
        </p:txBody>
      </p:sp>
      <p:sp>
        <p:nvSpPr>
          <p:cNvPr id="342" name="Shape 342"/>
          <p:cNvSpPr>
            <a:spLocks noGrp="1"/>
          </p:cNvSpPr>
          <p:nvPr>
            <p:ph type="sldNum" sz="quarter" idx="2"/>
          </p:nvPr>
        </p:nvSpPr>
        <p:spPr>
          <a:xfrm>
            <a:off x="6553200" y="6423342"/>
            <a:ext cx="2133600" cy="231141"/>
          </a:xfrm>
          <a:prstGeom prst="rect">
            <a:avLst/>
          </a:prstGeom>
        </p:spPr>
        <p:txBody>
          <a:bodyPr anchor="ctr"/>
          <a:lstStyle>
            <a:lvl1pPr>
              <a:defRPr sz="900">
                <a:solidFill>
                  <a:srgbClr val="888888"/>
                </a:solidFill>
                <a:uFill>
                  <a:solidFill>
                    <a:srgbClr val="888888"/>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3399"/>
            </a:gs>
            <a:gs pos="100000">
              <a:srgbClr val="000000"/>
            </a:gs>
          </a:gsLst>
          <a:lin ang="16200000" scaled="0"/>
        </a:gradFill>
        <a:effectLst/>
      </p:bgPr>
    </p:bg>
    <p:spTree>
      <p:nvGrpSpPr>
        <p:cNvPr id="1" name=""/>
        <p:cNvGrpSpPr/>
        <p:nvPr/>
      </p:nvGrpSpPr>
      <p:grpSpPr>
        <a:xfrm>
          <a:off x="0" y="0"/>
          <a:ext cx="0" cy="0"/>
          <a:chOff x="0" y="0"/>
          <a:chExt cx="0" cy="0"/>
        </a:xfrm>
      </p:grpSpPr>
      <p:sp>
        <p:nvSpPr>
          <p:cNvPr id="349" name="Shape 349"/>
          <p:cNvSpPr>
            <a:spLocks noGrp="1"/>
          </p:cNvSpPr>
          <p:nvPr>
            <p:ph type="title"/>
          </p:nvPr>
        </p:nvSpPr>
        <p:spPr>
          <a:xfrm>
            <a:off x="685800" y="609600"/>
            <a:ext cx="7772400" cy="1143000"/>
          </a:xfrm>
          <a:prstGeom prst="rect">
            <a:avLst/>
          </a:prstGeom>
        </p:spPr>
        <p:txBody>
          <a:bodyPr>
            <a:normAutofit/>
          </a:bodyPr>
          <a:lstStyle>
            <a:lvl1pPr>
              <a:defRPr>
                <a:solidFill>
                  <a:srgbClr val="E3EBF1"/>
                </a:solidFill>
                <a:latin typeface="Times"/>
                <a:ea typeface="Times"/>
                <a:cs typeface="Times"/>
                <a:sym typeface="Times"/>
              </a:defRPr>
            </a:lvl1pPr>
          </a:lstStyle>
          <a:p>
            <a:r>
              <a:t>Title Text</a:t>
            </a:r>
          </a:p>
        </p:txBody>
      </p:sp>
      <p:sp>
        <p:nvSpPr>
          <p:cNvPr id="350" name="Shape 350"/>
          <p:cNvSpPr>
            <a:spLocks noGrp="1"/>
          </p:cNvSpPr>
          <p:nvPr>
            <p:ph type="body" idx="1"/>
          </p:nvPr>
        </p:nvSpPr>
        <p:spPr>
          <a:xfrm>
            <a:off x="685800" y="1981200"/>
            <a:ext cx="7772400" cy="4114800"/>
          </a:xfrm>
          <a:prstGeom prst="rect">
            <a:avLst/>
          </a:prstGeom>
        </p:spPr>
        <p:txBody>
          <a:bodyPr>
            <a:normAutofit/>
          </a:bodyPr>
          <a:lstStyle>
            <a:lvl1pPr>
              <a:buSzPct val="100000"/>
              <a:buFontTx/>
              <a:buChar char="»"/>
              <a:defRPr>
                <a:latin typeface="Times"/>
                <a:ea typeface="Times"/>
                <a:cs typeface="Times"/>
                <a:sym typeface="Times"/>
              </a:defRPr>
            </a:lvl1pPr>
            <a:lvl2pPr>
              <a:buSzPct val="100000"/>
              <a:buFontTx/>
              <a:buChar char="–"/>
              <a:defRPr>
                <a:latin typeface="Times"/>
                <a:ea typeface="Times"/>
                <a:cs typeface="Times"/>
                <a:sym typeface="Times"/>
              </a:defRPr>
            </a:lvl2pPr>
            <a:lvl3pPr>
              <a:buSzPct val="100000"/>
              <a:buFontTx/>
              <a:buChar char="•"/>
              <a:defRPr>
                <a:latin typeface="Times"/>
                <a:ea typeface="Times"/>
                <a:cs typeface="Times"/>
                <a:sym typeface="Times"/>
              </a:defRPr>
            </a:lvl3pPr>
            <a:lvl4pPr>
              <a:buSzPct val="100000"/>
              <a:buFontTx/>
              <a:buChar char="–"/>
              <a:defRPr>
                <a:latin typeface="Times"/>
                <a:ea typeface="Times"/>
                <a:cs typeface="Times"/>
                <a:sym typeface="Times"/>
              </a:defRPr>
            </a:lvl4pPr>
            <a:lvl5pPr>
              <a:buSzPct val="100000"/>
              <a:buFontTx/>
              <a:buChar char="»"/>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351" name="Shape 351"/>
          <p:cNvSpPr>
            <a:spLocks noGrp="1"/>
          </p:cNvSpPr>
          <p:nvPr>
            <p:ph type="sldNum" sz="quarter" idx="2"/>
          </p:nvPr>
        </p:nvSpPr>
        <p:spPr>
          <a:xfrm>
            <a:off x="8176259" y="6248400"/>
            <a:ext cx="281941" cy="320040"/>
          </a:xfrm>
          <a:prstGeom prst="rect">
            <a:avLst/>
          </a:prstGeom>
        </p:spPr>
        <p:txBody>
          <a:bodyPr wrap="none"/>
          <a:lstStyle>
            <a:lvl1pPr>
              <a:defRPr>
                <a:solidFill>
                  <a:schemeClr val="accent3">
                    <a:lumOff val="44000"/>
                  </a:schemeClr>
                </a:solid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3399"/>
            </a:gs>
            <a:gs pos="100000">
              <a:srgbClr val="000000"/>
            </a:gs>
          </a:gsLst>
          <a:lin ang="16200000" scaled="0"/>
        </a:gradFill>
        <a:effectLst/>
      </p:bgPr>
    </p:bg>
    <p:spTree>
      <p:nvGrpSpPr>
        <p:cNvPr id="1" name=""/>
        <p:cNvGrpSpPr/>
        <p:nvPr/>
      </p:nvGrpSpPr>
      <p:grpSpPr>
        <a:xfrm>
          <a:off x="0" y="0"/>
          <a:ext cx="0" cy="0"/>
          <a:chOff x="0" y="0"/>
          <a:chExt cx="0" cy="0"/>
        </a:xfrm>
      </p:grpSpPr>
      <p:sp>
        <p:nvSpPr>
          <p:cNvPr id="358" name="Shape 358"/>
          <p:cNvSpPr>
            <a:spLocks noGrp="1"/>
          </p:cNvSpPr>
          <p:nvPr>
            <p:ph type="title"/>
          </p:nvPr>
        </p:nvSpPr>
        <p:spPr>
          <a:xfrm>
            <a:off x="685800" y="609600"/>
            <a:ext cx="7772400" cy="1143000"/>
          </a:xfrm>
          <a:prstGeom prst="rect">
            <a:avLst/>
          </a:prstGeom>
        </p:spPr>
        <p:txBody>
          <a:bodyPr>
            <a:normAutofit/>
          </a:bodyPr>
          <a:lstStyle>
            <a:lvl1pPr>
              <a:defRPr>
                <a:solidFill>
                  <a:srgbClr val="E3EBF1"/>
                </a:solidFill>
                <a:latin typeface="Times"/>
                <a:ea typeface="Times"/>
                <a:cs typeface="Times"/>
                <a:sym typeface="Times"/>
              </a:defRPr>
            </a:lvl1pPr>
          </a:lstStyle>
          <a:p>
            <a:r>
              <a:t>Title Text</a:t>
            </a:r>
          </a:p>
        </p:txBody>
      </p:sp>
      <p:sp>
        <p:nvSpPr>
          <p:cNvPr id="359" name="Shape 359"/>
          <p:cNvSpPr>
            <a:spLocks noGrp="1"/>
          </p:cNvSpPr>
          <p:nvPr>
            <p:ph type="body" sz="half" idx="1"/>
          </p:nvPr>
        </p:nvSpPr>
        <p:spPr>
          <a:xfrm>
            <a:off x="685800" y="1981200"/>
            <a:ext cx="7772400" cy="1987401"/>
          </a:xfrm>
          <a:prstGeom prst="rect">
            <a:avLst/>
          </a:prstGeom>
        </p:spPr>
        <p:txBody>
          <a:bodyPr>
            <a:normAutofit/>
          </a:bodyPr>
          <a:lstStyle>
            <a:lvl1pPr>
              <a:buSzPct val="100000"/>
              <a:buFontTx/>
              <a:buChar char="»"/>
              <a:defRPr>
                <a:latin typeface="Times"/>
                <a:ea typeface="Times"/>
                <a:cs typeface="Times"/>
                <a:sym typeface="Times"/>
              </a:defRPr>
            </a:lvl1pPr>
            <a:lvl2pPr>
              <a:buSzPct val="100000"/>
              <a:buFontTx/>
              <a:buChar char="–"/>
              <a:defRPr>
                <a:latin typeface="Times"/>
                <a:ea typeface="Times"/>
                <a:cs typeface="Times"/>
                <a:sym typeface="Times"/>
              </a:defRPr>
            </a:lvl2pPr>
            <a:lvl3pPr>
              <a:buSzPct val="100000"/>
              <a:buFontTx/>
              <a:buChar char="•"/>
              <a:defRPr>
                <a:latin typeface="Times"/>
                <a:ea typeface="Times"/>
                <a:cs typeface="Times"/>
                <a:sym typeface="Times"/>
              </a:defRPr>
            </a:lvl3pPr>
            <a:lvl4pPr>
              <a:buSzPct val="100000"/>
              <a:buFontTx/>
              <a:buChar char="–"/>
              <a:defRPr>
                <a:latin typeface="Times"/>
                <a:ea typeface="Times"/>
                <a:cs typeface="Times"/>
                <a:sym typeface="Times"/>
              </a:defRPr>
            </a:lvl4pPr>
            <a:lvl5pPr>
              <a:buSzPct val="100000"/>
              <a:buFontTx/>
              <a:buChar char="»"/>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360" name="Shape 360"/>
          <p:cNvSpPr>
            <a:spLocks noGrp="1"/>
          </p:cNvSpPr>
          <p:nvPr>
            <p:ph type="sldNum" sz="quarter" idx="2"/>
          </p:nvPr>
        </p:nvSpPr>
        <p:spPr>
          <a:xfrm>
            <a:off x="8176259" y="6248400"/>
            <a:ext cx="281941" cy="320040"/>
          </a:xfrm>
          <a:prstGeom prst="rect">
            <a:avLst/>
          </a:prstGeom>
        </p:spPr>
        <p:txBody>
          <a:bodyPr wrap="none"/>
          <a:lstStyle>
            <a:lvl1pPr>
              <a:defRPr>
                <a:solidFill>
                  <a:schemeClr val="accent3">
                    <a:lumOff val="44000"/>
                  </a:schemeClr>
                </a:solid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
        <p:nvSpPr>
          <p:cNvPr id="38" name="Shape 38"/>
          <p:cNvSpPr>
            <a:spLocks noGrp="1"/>
          </p:cNvSpPr>
          <p:nvPr>
            <p:ph type="title"/>
          </p:nvPr>
        </p:nvSpPr>
        <p:spPr>
          <a:xfrm>
            <a:off x="1270000" y="609600"/>
            <a:ext cx="6718300" cy="1143000"/>
          </a:xfrm>
          <a:prstGeom prst="rect">
            <a:avLst/>
          </a:prstGeom>
        </p:spPr>
        <p:txBody>
          <a:bodyPr/>
          <a:lstStyle/>
          <a:p>
            <a:r>
              <a:t>Title Text</a:t>
            </a: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3399"/>
            </a:gs>
            <a:gs pos="100000">
              <a:srgbClr val="000000"/>
            </a:gs>
          </a:gsLst>
          <a:lin ang="16200000" scaled="0"/>
        </a:gradFill>
        <a:effectLst/>
      </p:bgPr>
    </p:bg>
    <p:spTree>
      <p:nvGrpSpPr>
        <p:cNvPr id="1" name=""/>
        <p:cNvGrpSpPr/>
        <p:nvPr/>
      </p:nvGrpSpPr>
      <p:grpSpPr>
        <a:xfrm>
          <a:off x="0" y="0"/>
          <a:ext cx="0" cy="0"/>
          <a:chOff x="0" y="0"/>
          <a:chExt cx="0" cy="0"/>
        </a:xfrm>
      </p:grpSpPr>
      <p:sp>
        <p:nvSpPr>
          <p:cNvPr id="367" name="Shape 367"/>
          <p:cNvSpPr>
            <a:spLocks noGrp="1"/>
          </p:cNvSpPr>
          <p:nvPr>
            <p:ph type="title"/>
          </p:nvPr>
        </p:nvSpPr>
        <p:spPr>
          <a:xfrm>
            <a:off x="685800" y="609600"/>
            <a:ext cx="7772400" cy="1143000"/>
          </a:xfrm>
          <a:prstGeom prst="rect">
            <a:avLst/>
          </a:prstGeom>
        </p:spPr>
        <p:txBody>
          <a:bodyPr>
            <a:normAutofit/>
          </a:bodyPr>
          <a:lstStyle>
            <a:lvl1pPr>
              <a:defRPr>
                <a:solidFill>
                  <a:srgbClr val="E3EBF1"/>
                </a:solidFill>
                <a:latin typeface="Times"/>
                <a:ea typeface="Times"/>
                <a:cs typeface="Times"/>
                <a:sym typeface="Times"/>
              </a:defRPr>
            </a:lvl1pPr>
          </a:lstStyle>
          <a:p>
            <a:r>
              <a:t>Title Text</a:t>
            </a:r>
          </a:p>
        </p:txBody>
      </p:sp>
      <p:sp>
        <p:nvSpPr>
          <p:cNvPr id="368" name="Shape 368"/>
          <p:cNvSpPr>
            <a:spLocks noGrp="1"/>
          </p:cNvSpPr>
          <p:nvPr>
            <p:ph type="sldNum" sz="quarter" idx="2"/>
          </p:nvPr>
        </p:nvSpPr>
        <p:spPr>
          <a:xfrm>
            <a:off x="8176259" y="6248400"/>
            <a:ext cx="281941" cy="320040"/>
          </a:xfrm>
          <a:prstGeom prst="rect">
            <a:avLst/>
          </a:prstGeom>
        </p:spPr>
        <p:txBody>
          <a:bodyPr wrap="none"/>
          <a:lstStyle>
            <a:lvl1pPr>
              <a:defRPr>
                <a:solidFill>
                  <a:schemeClr val="accent3">
                    <a:lumOff val="44000"/>
                  </a:schemeClr>
                </a:solid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3399"/>
            </a:gs>
            <a:gs pos="100000">
              <a:srgbClr val="000000"/>
            </a:gs>
          </a:gsLst>
          <a:lin ang="16200000" scaled="0"/>
        </a:gradFill>
        <a:effectLst/>
      </p:bgPr>
    </p:bg>
    <p:spTree>
      <p:nvGrpSpPr>
        <p:cNvPr id="1" name=""/>
        <p:cNvGrpSpPr/>
        <p:nvPr/>
      </p:nvGrpSpPr>
      <p:grpSpPr>
        <a:xfrm>
          <a:off x="0" y="0"/>
          <a:ext cx="0" cy="0"/>
          <a:chOff x="0" y="0"/>
          <a:chExt cx="0" cy="0"/>
        </a:xfrm>
      </p:grpSpPr>
      <p:sp>
        <p:nvSpPr>
          <p:cNvPr id="375" name="Shape 375"/>
          <p:cNvSpPr>
            <a:spLocks noGrp="1"/>
          </p:cNvSpPr>
          <p:nvPr>
            <p:ph type="title"/>
          </p:nvPr>
        </p:nvSpPr>
        <p:spPr>
          <a:xfrm>
            <a:off x="685800" y="609600"/>
            <a:ext cx="7772400" cy="1143000"/>
          </a:xfrm>
          <a:prstGeom prst="rect">
            <a:avLst/>
          </a:prstGeom>
        </p:spPr>
        <p:txBody>
          <a:bodyPr>
            <a:normAutofit/>
          </a:bodyPr>
          <a:lstStyle>
            <a:lvl1pPr>
              <a:defRPr>
                <a:solidFill>
                  <a:srgbClr val="E3EBF1"/>
                </a:solidFill>
                <a:latin typeface="Times"/>
                <a:ea typeface="Times"/>
                <a:cs typeface="Times"/>
                <a:sym typeface="Times"/>
              </a:defRPr>
            </a:lvl1pPr>
          </a:lstStyle>
          <a:p>
            <a:r>
              <a:t>Title Text</a:t>
            </a:r>
          </a:p>
        </p:txBody>
      </p:sp>
      <p:sp>
        <p:nvSpPr>
          <p:cNvPr id="376" name="Shape 376"/>
          <p:cNvSpPr>
            <a:spLocks noGrp="1"/>
          </p:cNvSpPr>
          <p:nvPr>
            <p:ph type="body" idx="1"/>
          </p:nvPr>
        </p:nvSpPr>
        <p:spPr>
          <a:xfrm>
            <a:off x="685800" y="1981200"/>
            <a:ext cx="7772400" cy="4114800"/>
          </a:xfrm>
          <a:prstGeom prst="rect">
            <a:avLst/>
          </a:prstGeom>
        </p:spPr>
        <p:txBody>
          <a:bodyPr>
            <a:normAutofit/>
          </a:bodyPr>
          <a:lstStyle>
            <a:lvl1pPr>
              <a:buSzPct val="100000"/>
              <a:buFontTx/>
              <a:buChar char="»"/>
              <a:defRPr>
                <a:latin typeface="Times"/>
                <a:ea typeface="Times"/>
                <a:cs typeface="Times"/>
                <a:sym typeface="Times"/>
              </a:defRPr>
            </a:lvl1pPr>
            <a:lvl2pPr>
              <a:buSzPct val="100000"/>
              <a:buFontTx/>
              <a:buChar char="–"/>
              <a:defRPr>
                <a:latin typeface="Times"/>
                <a:ea typeface="Times"/>
                <a:cs typeface="Times"/>
                <a:sym typeface="Times"/>
              </a:defRPr>
            </a:lvl2pPr>
            <a:lvl3pPr>
              <a:buSzPct val="100000"/>
              <a:buFontTx/>
              <a:buChar char="•"/>
              <a:defRPr>
                <a:latin typeface="Times"/>
                <a:ea typeface="Times"/>
                <a:cs typeface="Times"/>
                <a:sym typeface="Times"/>
              </a:defRPr>
            </a:lvl3pPr>
            <a:lvl4pPr>
              <a:buSzPct val="100000"/>
              <a:buFontTx/>
              <a:buChar char="–"/>
              <a:defRPr>
                <a:latin typeface="Times"/>
                <a:ea typeface="Times"/>
                <a:cs typeface="Times"/>
                <a:sym typeface="Times"/>
              </a:defRPr>
            </a:lvl4pPr>
            <a:lvl5pPr>
              <a:buSzPct val="100000"/>
              <a:buFontTx/>
              <a:buChar char="»"/>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377" name="Shape 377"/>
          <p:cNvSpPr>
            <a:spLocks noGrp="1"/>
          </p:cNvSpPr>
          <p:nvPr>
            <p:ph type="sldNum" sz="quarter" idx="2"/>
          </p:nvPr>
        </p:nvSpPr>
        <p:spPr>
          <a:xfrm>
            <a:off x="8176259" y="6248400"/>
            <a:ext cx="281941" cy="320040"/>
          </a:xfrm>
          <a:prstGeom prst="rect">
            <a:avLst/>
          </a:prstGeom>
        </p:spPr>
        <p:txBody>
          <a:bodyPr wrap="none"/>
          <a:lstStyle>
            <a:lvl1pPr>
              <a:defRPr>
                <a:solidFill>
                  <a:schemeClr val="accent3">
                    <a:lumOff val="44000"/>
                  </a:schemeClr>
                </a:solid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3399"/>
            </a:gs>
            <a:gs pos="100000">
              <a:srgbClr val="000000"/>
            </a:gs>
          </a:gsLst>
          <a:lin ang="16200000" scaled="0"/>
        </a:gradFill>
        <a:effectLst/>
      </p:bgPr>
    </p:bg>
    <p:spTree>
      <p:nvGrpSpPr>
        <p:cNvPr id="1" name=""/>
        <p:cNvGrpSpPr/>
        <p:nvPr/>
      </p:nvGrpSpPr>
      <p:grpSpPr>
        <a:xfrm>
          <a:off x="0" y="0"/>
          <a:ext cx="0" cy="0"/>
          <a:chOff x="0" y="0"/>
          <a:chExt cx="0" cy="0"/>
        </a:xfrm>
      </p:grpSpPr>
      <p:sp>
        <p:nvSpPr>
          <p:cNvPr id="384" name="Shape 384"/>
          <p:cNvSpPr>
            <a:spLocks noGrp="1"/>
          </p:cNvSpPr>
          <p:nvPr>
            <p:ph type="body" idx="1"/>
          </p:nvPr>
        </p:nvSpPr>
        <p:spPr>
          <a:xfrm>
            <a:off x="685800" y="609600"/>
            <a:ext cx="7772400" cy="5486400"/>
          </a:xfrm>
          <a:prstGeom prst="rect">
            <a:avLst/>
          </a:prstGeom>
        </p:spPr>
        <p:txBody>
          <a:bodyPr>
            <a:normAutofit/>
          </a:bodyPr>
          <a:lstStyle>
            <a:lvl1pPr>
              <a:buSzPct val="100000"/>
              <a:buFontTx/>
              <a:buChar char="»"/>
              <a:defRPr>
                <a:latin typeface="Times"/>
                <a:ea typeface="Times"/>
                <a:cs typeface="Times"/>
                <a:sym typeface="Times"/>
              </a:defRPr>
            </a:lvl1pPr>
            <a:lvl2pPr>
              <a:buSzPct val="100000"/>
              <a:buFontTx/>
              <a:buChar char="–"/>
              <a:defRPr>
                <a:latin typeface="Times"/>
                <a:ea typeface="Times"/>
                <a:cs typeface="Times"/>
                <a:sym typeface="Times"/>
              </a:defRPr>
            </a:lvl2pPr>
            <a:lvl3pPr>
              <a:buSzPct val="100000"/>
              <a:buFontTx/>
              <a:buChar char="•"/>
              <a:defRPr>
                <a:latin typeface="Times"/>
                <a:ea typeface="Times"/>
                <a:cs typeface="Times"/>
                <a:sym typeface="Times"/>
              </a:defRPr>
            </a:lvl3pPr>
            <a:lvl4pPr>
              <a:buSzPct val="100000"/>
              <a:buFontTx/>
              <a:buChar char="–"/>
              <a:defRPr>
                <a:latin typeface="Times"/>
                <a:ea typeface="Times"/>
                <a:cs typeface="Times"/>
                <a:sym typeface="Times"/>
              </a:defRPr>
            </a:lvl4pPr>
            <a:lvl5pPr>
              <a:buSzPct val="100000"/>
              <a:buFontTx/>
              <a:buChar char="»"/>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385" name="Shape 385"/>
          <p:cNvSpPr>
            <a:spLocks noGrp="1"/>
          </p:cNvSpPr>
          <p:nvPr>
            <p:ph type="sldNum" sz="quarter" idx="2"/>
          </p:nvPr>
        </p:nvSpPr>
        <p:spPr>
          <a:xfrm>
            <a:off x="8176259" y="6248400"/>
            <a:ext cx="281941" cy="320040"/>
          </a:xfrm>
          <a:prstGeom prst="rect">
            <a:avLst/>
          </a:prstGeom>
        </p:spPr>
        <p:txBody>
          <a:bodyPr wrap="none"/>
          <a:lstStyle>
            <a:lvl1pPr>
              <a:defRPr>
                <a:solidFill>
                  <a:schemeClr val="accent3">
                    <a:lumOff val="44000"/>
                  </a:schemeClr>
                </a:solid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Default">
    <p:bg>
      <p:bgPr>
        <a:gradFill flip="none" rotWithShape="1">
          <a:gsLst>
            <a:gs pos="0">
              <a:srgbClr val="003399"/>
            </a:gs>
            <a:gs pos="100000">
              <a:srgbClr val="000000"/>
            </a:gs>
          </a:gsLst>
          <a:lin ang="16200000" scaled="0"/>
        </a:gradFill>
        <a:effectLst/>
      </p:bgPr>
    </p:bg>
    <p:spTree>
      <p:nvGrpSpPr>
        <p:cNvPr id="1" name=""/>
        <p:cNvGrpSpPr/>
        <p:nvPr/>
      </p:nvGrpSpPr>
      <p:grpSpPr>
        <a:xfrm>
          <a:off x="0" y="0"/>
          <a:ext cx="0" cy="0"/>
          <a:chOff x="0" y="0"/>
          <a:chExt cx="0" cy="0"/>
        </a:xfrm>
      </p:grpSpPr>
      <p:sp>
        <p:nvSpPr>
          <p:cNvPr id="392" name="Shape 392"/>
          <p:cNvSpPr>
            <a:spLocks noGrp="1"/>
          </p:cNvSpPr>
          <p:nvPr>
            <p:ph type="title"/>
          </p:nvPr>
        </p:nvSpPr>
        <p:spPr>
          <a:xfrm>
            <a:off x="685800" y="609600"/>
            <a:ext cx="7772400" cy="1143000"/>
          </a:xfrm>
          <a:prstGeom prst="rect">
            <a:avLst/>
          </a:prstGeom>
        </p:spPr>
        <p:txBody>
          <a:bodyPr>
            <a:normAutofit/>
          </a:bodyPr>
          <a:lstStyle>
            <a:lvl1pPr>
              <a:defRPr>
                <a:solidFill>
                  <a:srgbClr val="E3EBF1"/>
                </a:solidFill>
                <a:latin typeface="Times"/>
                <a:ea typeface="Times"/>
                <a:cs typeface="Times"/>
                <a:sym typeface="Times"/>
              </a:defRPr>
            </a:lvl1pPr>
          </a:lstStyle>
          <a:p>
            <a:r>
              <a:t>Title Text</a:t>
            </a:r>
          </a:p>
        </p:txBody>
      </p:sp>
      <p:sp>
        <p:nvSpPr>
          <p:cNvPr id="393" name="Shape 393"/>
          <p:cNvSpPr>
            <a:spLocks noGrp="1"/>
          </p:cNvSpPr>
          <p:nvPr>
            <p:ph type="body" sz="half" idx="1"/>
          </p:nvPr>
        </p:nvSpPr>
        <p:spPr>
          <a:xfrm>
            <a:off x="685799" y="1981200"/>
            <a:ext cx="3814235" cy="4114800"/>
          </a:xfrm>
          <a:prstGeom prst="rect">
            <a:avLst/>
          </a:prstGeom>
        </p:spPr>
        <p:txBody>
          <a:bodyPr>
            <a:normAutofit/>
          </a:bodyPr>
          <a:lstStyle>
            <a:lvl1pPr>
              <a:buSzPct val="100000"/>
              <a:buFontTx/>
              <a:buChar char="»"/>
              <a:defRPr>
                <a:latin typeface="Times"/>
                <a:ea typeface="Times"/>
                <a:cs typeface="Times"/>
                <a:sym typeface="Times"/>
              </a:defRPr>
            </a:lvl1pPr>
            <a:lvl2pPr>
              <a:buSzPct val="100000"/>
              <a:buFontTx/>
              <a:buChar char="–"/>
              <a:defRPr>
                <a:latin typeface="Times"/>
                <a:ea typeface="Times"/>
                <a:cs typeface="Times"/>
                <a:sym typeface="Times"/>
              </a:defRPr>
            </a:lvl2pPr>
            <a:lvl3pPr>
              <a:buSzPct val="100000"/>
              <a:buFontTx/>
              <a:buChar char="•"/>
              <a:defRPr>
                <a:latin typeface="Times"/>
                <a:ea typeface="Times"/>
                <a:cs typeface="Times"/>
                <a:sym typeface="Times"/>
              </a:defRPr>
            </a:lvl3pPr>
            <a:lvl4pPr>
              <a:buSzPct val="100000"/>
              <a:buFontTx/>
              <a:buChar char="–"/>
              <a:defRPr>
                <a:latin typeface="Times"/>
                <a:ea typeface="Times"/>
                <a:cs typeface="Times"/>
                <a:sym typeface="Times"/>
              </a:defRPr>
            </a:lvl4pPr>
            <a:lvl5pPr>
              <a:buSzPct val="100000"/>
              <a:buFontTx/>
              <a:buChar char="»"/>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394" name="Shape 394"/>
          <p:cNvSpPr>
            <a:spLocks noGrp="1"/>
          </p:cNvSpPr>
          <p:nvPr>
            <p:ph type="body" sz="half" idx="13"/>
          </p:nvPr>
        </p:nvSpPr>
        <p:spPr>
          <a:xfrm>
            <a:off x="4643966" y="1981200"/>
            <a:ext cx="3814234" cy="4114800"/>
          </a:xfrm>
          <a:prstGeom prst="rect">
            <a:avLst/>
          </a:prstGeom>
        </p:spPr>
        <p:txBody>
          <a:bodyPr>
            <a:normAutofit/>
          </a:bodyPr>
          <a:lstStyle/>
          <a:p>
            <a:pPr>
              <a:buSzPct val="100000"/>
              <a:buFontTx/>
              <a:buChar char="•"/>
              <a:defRPr>
                <a:latin typeface="Times"/>
                <a:ea typeface="Times"/>
                <a:cs typeface="Times"/>
                <a:sym typeface="Times"/>
              </a:defRPr>
            </a:pPr>
            <a:endParaRPr/>
          </a:p>
        </p:txBody>
      </p:sp>
      <p:sp>
        <p:nvSpPr>
          <p:cNvPr id="395" name="Shape 395"/>
          <p:cNvSpPr>
            <a:spLocks noGrp="1"/>
          </p:cNvSpPr>
          <p:nvPr>
            <p:ph type="sldNum" sz="quarter" idx="2"/>
          </p:nvPr>
        </p:nvSpPr>
        <p:spPr>
          <a:xfrm>
            <a:off x="8176259" y="6248400"/>
            <a:ext cx="281941" cy="320040"/>
          </a:xfrm>
          <a:prstGeom prst="rect">
            <a:avLst/>
          </a:prstGeom>
        </p:spPr>
        <p:txBody>
          <a:bodyPr wrap="none"/>
          <a:lstStyle>
            <a:lvl1pPr>
              <a:defRPr>
                <a:solidFill>
                  <a:schemeClr val="accent3">
                    <a:lumOff val="44000"/>
                  </a:schemeClr>
                </a:solid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Default - Title Only">
    <p:spTree>
      <p:nvGrpSpPr>
        <p:cNvPr id="1" name=""/>
        <p:cNvGrpSpPr/>
        <p:nvPr/>
      </p:nvGrpSpPr>
      <p:grpSpPr>
        <a:xfrm>
          <a:off x="0" y="0"/>
          <a:ext cx="0" cy="0"/>
          <a:chOff x="0" y="0"/>
          <a:chExt cx="0" cy="0"/>
        </a:xfrm>
      </p:grpSpPr>
      <p:sp>
        <p:nvSpPr>
          <p:cNvPr id="402" name="Shape 402"/>
          <p:cNvSpPr>
            <a:spLocks noGrp="1"/>
          </p:cNvSpPr>
          <p:nvPr>
            <p:ph type="title"/>
          </p:nvPr>
        </p:nvSpPr>
        <p:spPr>
          <a:xfrm>
            <a:off x="457200" y="92076"/>
            <a:ext cx="8229600" cy="1508125"/>
          </a:xfrm>
          <a:prstGeom prst="rect">
            <a:avLst/>
          </a:prstGeom>
        </p:spPr>
        <p:txBody>
          <a:bodyPr/>
          <a:lstStyle>
            <a:lvl1pPr defTabSz="457200">
              <a:defRPr>
                <a:solidFill>
                  <a:srgbClr val="000000"/>
                </a:solidFill>
                <a:uFill>
                  <a:solidFill>
                    <a:srgbClr val="000000"/>
                  </a:solidFill>
                </a:uFill>
                <a:latin typeface="Calibri"/>
                <a:ea typeface="Calibri"/>
                <a:cs typeface="Calibri"/>
                <a:sym typeface="Calibri"/>
              </a:defRPr>
            </a:lvl1pPr>
          </a:lstStyle>
          <a:p>
            <a:r>
              <a:t>Title Text</a:t>
            </a:r>
          </a:p>
        </p:txBody>
      </p:sp>
      <p:sp>
        <p:nvSpPr>
          <p:cNvPr id="403" name="Shape 403"/>
          <p:cNvSpPr>
            <a:spLocks noGrp="1"/>
          </p:cNvSpPr>
          <p:nvPr>
            <p:ph type="sldNum" sz="quarter" idx="2"/>
          </p:nvPr>
        </p:nvSpPr>
        <p:spPr>
          <a:xfrm>
            <a:off x="6553200" y="6404292"/>
            <a:ext cx="2133600" cy="269241"/>
          </a:xfrm>
          <a:prstGeom prst="rect">
            <a:avLst/>
          </a:prstGeom>
        </p:spPr>
        <p:txBody>
          <a:bodyPr anchor="ctr"/>
          <a:lstStyle>
            <a:lvl1pPr>
              <a:defRPr sz="1200">
                <a:solidFill>
                  <a:srgbClr val="888888"/>
                </a:solidFill>
                <a:uFill>
                  <a:solidFill>
                    <a:srgbClr val="888888"/>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sp>
        <p:nvSpPr>
          <p:cNvPr id="410" name="Shape 410"/>
          <p:cNvSpPr>
            <a:spLocks noGrp="1"/>
          </p:cNvSpPr>
          <p:nvPr>
            <p:ph type="sldNum" sz="quarter" idx="2"/>
          </p:nvPr>
        </p:nvSpPr>
        <p:spPr>
          <a:xfrm>
            <a:off x="6553200" y="6404292"/>
            <a:ext cx="2133600" cy="269241"/>
          </a:xfrm>
          <a:prstGeom prst="rect">
            <a:avLst/>
          </a:prstGeom>
        </p:spPr>
        <p:txBody>
          <a:bodyPr anchor="ctr"/>
          <a:lstStyle>
            <a:lvl1pPr>
              <a:defRPr sz="1200">
                <a:solidFill>
                  <a:srgbClr val="888888"/>
                </a:solidFill>
                <a:uFill>
                  <a:solidFill>
                    <a:srgbClr val="888888"/>
                  </a:solidFill>
                </a:uFill>
                <a:latin typeface="Times"/>
                <a:ea typeface="Times"/>
                <a:cs typeface="Times"/>
                <a:sym typeface="Times"/>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lank">
    <p:bg>
      <p:bgPr>
        <a:solidFill>
          <a:schemeClr val="accent3">
            <a:lumOff val="44000"/>
          </a:schemeClr>
        </a:solidFill>
        <a:effectLst/>
      </p:bgPr>
    </p:bg>
    <p:spTree>
      <p:nvGrpSpPr>
        <p:cNvPr id="1" name=""/>
        <p:cNvGrpSpPr/>
        <p:nvPr/>
      </p:nvGrpSpPr>
      <p:grpSpPr>
        <a:xfrm>
          <a:off x="0" y="0"/>
          <a:ext cx="0" cy="0"/>
          <a:chOff x="0" y="0"/>
          <a:chExt cx="0" cy="0"/>
        </a:xfrm>
      </p:grpSpPr>
      <p:sp>
        <p:nvSpPr>
          <p:cNvPr id="417" name="Shape 417"/>
          <p:cNvSpPr/>
          <p:nvPr/>
        </p:nvSpPr>
        <p:spPr>
          <a:xfrm>
            <a:off x="304800" y="838200"/>
            <a:ext cx="8534400" cy="107950"/>
          </a:xfrm>
          <a:prstGeom prst="rect">
            <a:avLst/>
          </a:prstGeom>
          <a:gradFill>
            <a:gsLst>
              <a:gs pos="0">
                <a:srgbClr val="000000"/>
              </a:gs>
              <a:gs pos="50000">
                <a:schemeClr val="accent3">
                  <a:lumOff val="44000"/>
                </a:schemeClr>
              </a:gs>
              <a:gs pos="100000">
                <a:srgbClr val="000000"/>
              </a:gs>
            </a:gsLst>
            <a:lin ang="5400000"/>
          </a:gradFill>
          <a:ln w="12700">
            <a:miter lim="400000"/>
          </a:ln>
        </p:spPr>
        <p:txBody>
          <a:bodyPr lIns="45719" rIns="45719" anchor="ctr"/>
          <a:lstStyle/>
          <a:p>
            <a:pPr>
              <a:defRPr b="1">
                <a:solidFill>
                  <a:schemeClr val="accent3">
                    <a:lumOff val="44000"/>
                  </a:schemeClr>
                </a:solidFill>
              </a:defRPr>
            </a:pPr>
            <a:endParaRPr/>
          </a:p>
        </p:txBody>
      </p:sp>
      <p:sp>
        <p:nvSpPr>
          <p:cNvPr id="418" name="Shape 418"/>
          <p:cNvSpPr>
            <a:spLocks noGrp="1"/>
          </p:cNvSpPr>
          <p:nvPr>
            <p:ph type="sldNum" sz="quarter" idx="2"/>
          </p:nvPr>
        </p:nvSpPr>
        <p:spPr>
          <a:xfrm>
            <a:off x="8565544" y="6517545"/>
            <a:ext cx="273657" cy="264256"/>
          </a:xfrm>
          <a:prstGeom prst="rect">
            <a:avLst/>
          </a:prstGeom>
        </p:spPr>
        <p:txBody>
          <a:bodyPr wrap="none" anchor="b"/>
          <a:lstStyle>
            <a:lvl1pPr>
              <a:defRPr sz="12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chemeClr val="accent3">
            <a:lumOff val="44000"/>
          </a:schemeClr>
        </a:solidFill>
        <a:effectLst/>
      </p:bgPr>
    </p:bg>
    <p:spTree>
      <p:nvGrpSpPr>
        <p:cNvPr id="1" name=""/>
        <p:cNvGrpSpPr/>
        <p:nvPr/>
      </p:nvGrpSpPr>
      <p:grpSpPr>
        <a:xfrm>
          <a:off x="0" y="0"/>
          <a:ext cx="0" cy="0"/>
          <a:chOff x="0" y="0"/>
          <a:chExt cx="0" cy="0"/>
        </a:xfrm>
      </p:grpSpPr>
      <p:sp>
        <p:nvSpPr>
          <p:cNvPr id="425" name="Shape 425"/>
          <p:cNvSpPr/>
          <p:nvPr/>
        </p:nvSpPr>
        <p:spPr>
          <a:xfrm>
            <a:off x="304800" y="838200"/>
            <a:ext cx="8534400" cy="107950"/>
          </a:xfrm>
          <a:prstGeom prst="rect">
            <a:avLst/>
          </a:prstGeom>
          <a:gradFill>
            <a:gsLst>
              <a:gs pos="0">
                <a:srgbClr val="000000"/>
              </a:gs>
              <a:gs pos="50000">
                <a:schemeClr val="accent3">
                  <a:lumOff val="44000"/>
                </a:schemeClr>
              </a:gs>
              <a:gs pos="100000">
                <a:srgbClr val="000000"/>
              </a:gs>
            </a:gsLst>
            <a:lin ang="5400000"/>
          </a:gradFill>
          <a:ln w="12700">
            <a:miter lim="400000"/>
          </a:ln>
        </p:spPr>
        <p:txBody>
          <a:bodyPr lIns="45719" rIns="45719" anchor="ctr"/>
          <a:lstStyle/>
          <a:p>
            <a:pPr>
              <a:defRPr b="1">
                <a:solidFill>
                  <a:schemeClr val="accent3">
                    <a:lumOff val="44000"/>
                  </a:schemeClr>
                </a:solidFill>
              </a:defRPr>
            </a:pPr>
            <a:endParaRPr/>
          </a:p>
        </p:txBody>
      </p:sp>
      <p:sp>
        <p:nvSpPr>
          <p:cNvPr id="426" name="Shape 426"/>
          <p:cNvSpPr>
            <a:spLocks noGrp="1"/>
          </p:cNvSpPr>
          <p:nvPr>
            <p:ph type="title"/>
          </p:nvPr>
        </p:nvSpPr>
        <p:spPr>
          <a:xfrm>
            <a:off x="311150" y="76200"/>
            <a:ext cx="8521700" cy="701675"/>
          </a:xfrm>
          <a:prstGeom prst="rect">
            <a:avLst/>
          </a:prstGeom>
        </p:spPr>
        <p:txBody>
          <a:bodyPr anchor="b">
            <a:normAutofit/>
          </a:bodyPr>
          <a:lstStyle>
            <a:lvl1pPr>
              <a:defRPr sz="4000">
                <a:solidFill>
                  <a:srgbClr val="000000"/>
                </a:solidFill>
                <a:latin typeface="Arial"/>
                <a:ea typeface="Arial"/>
                <a:cs typeface="Arial"/>
                <a:sym typeface="Arial"/>
              </a:defRPr>
            </a:lvl1pPr>
          </a:lstStyle>
          <a:p>
            <a:r>
              <a:t>Title Text</a:t>
            </a:r>
          </a:p>
        </p:txBody>
      </p:sp>
      <p:sp>
        <p:nvSpPr>
          <p:cNvPr id="427" name="Shape 427"/>
          <p:cNvSpPr>
            <a:spLocks noGrp="1"/>
          </p:cNvSpPr>
          <p:nvPr>
            <p:ph type="body" idx="1"/>
          </p:nvPr>
        </p:nvSpPr>
        <p:spPr>
          <a:xfrm>
            <a:off x="315913" y="1066800"/>
            <a:ext cx="8510587" cy="5257800"/>
          </a:xfrm>
          <a:prstGeom prst="rect">
            <a:avLst/>
          </a:prstGeom>
        </p:spPr>
        <p:txBody>
          <a:bodyPr>
            <a:normAutofit/>
          </a:bodyPr>
          <a:lstStyle>
            <a:lvl1pPr>
              <a:spcBef>
                <a:spcPts val="600"/>
              </a:spcBef>
              <a:buClr>
                <a:srgbClr val="000000"/>
              </a:buClr>
              <a:buSzPct val="100000"/>
              <a:buFontTx/>
              <a:buChar char="•"/>
              <a:defRPr sz="2800">
                <a:solidFill>
                  <a:srgbClr val="000000"/>
                </a:solidFill>
                <a:latin typeface="Arial"/>
                <a:ea typeface="Arial"/>
                <a:cs typeface="Arial"/>
                <a:sym typeface="Arial"/>
              </a:defRPr>
            </a:lvl1pPr>
            <a:lvl2pPr marL="790575" indent="-333375">
              <a:spcBef>
                <a:spcPts val="600"/>
              </a:spcBef>
              <a:buClr>
                <a:srgbClr val="000000"/>
              </a:buClr>
              <a:buSzPct val="100000"/>
              <a:buFontTx/>
              <a:buChar char="−"/>
              <a:defRPr sz="2800">
                <a:solidFill>
                  <a:srgbClr val="000000"/>
                </a:solidFill>
                <a:latin typeface="Arial"/>
                <a:ea typeface="Arial"/>
                <a:cs typeface="Arial"/>
                <a:sym typeface="Arial"/>
              </a:defRPr>
            </a:lvl2pPr>
            <a:lvl3pPr marL="1234439" indent="-320039">
              <a:spcBef>
                <a:spcPts val="600"/>
              </a:spcBef>
              <a:buClr>
                <a:srgbClr val="000000"/>
              </a:buClr>
              <a:buSzPct val="100000"/>
              <a:buFontTx/>
              <a:buChar char="−"/>
              <a:defRPr sz="2800">
                <a:solidFill>
                  <a:srgbClr val="000000"/>
                </a:solidFill>
                <a:latin typeface="Arial"/>
                <a:ea typeface="Arial"/>
                <a:cs typeface="Arial"/>
                <a:sym typeface="Arial"/>
              </a:defRPr>
            </a:lvl3pPr>
            <a:lvl4pPr marL="1691639" indent="-320039">
              <a:spcBef>
                <a:spcPts val="600"/>
              </a:spcBef>
              <a:buClr>
                <a:srgbClr val="000000"/>
              </a:buClr>
              <a:buSzPct val="100000"/>
              <a:buFontTx/>
              <a:buChar char="−"/>
              <a:defRPr sz="2800">
                <a:solidFill>
                  <a:srgbClr val="000000"/>
                </a:solidFill>
                <a:latin typeface="Arial"/>
                <a:ea typeface="Arial"/>
                <a:cs typeface="Arial"/>
                <a:sym typeface="Arial"/>
              </a:defRPr>
            </a:lvl4pPr>
            <a:lvl5pPr marL="2148839" indent="-320039">
              <a:spcBef>
                <a:spcPts val="600"/>
              </a:spcBef>
              <a:buClr>
                <a:srgbClr val="000000"/>
              </a:buClr>
              <a:buSzPct val="100000"/>
              <a:buFontTx/>
              <a:buChar char="−"/>
              <a:defRPr sz="28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28" name="Shape 428"/>
          <p:cNvSpPr>
            <a:spLocks noGrp="1"/>
          </p:cNvSpPr>
          <p:nvPr>
            <p:ph type="sldNum" sz="quarter" idx="2"/>
          </p:nvPr>
        </p:nvSpPr>
        <p:spPr>
          <a:xfrm>
            <a:off x="8565544" y="6517545"/>
            <a:ext cx="273657" cy="264256"/>
          </a:xfrm>
          <a:prstGeom prst="rect">
            <a:avLst/>
          </a:prstGeom>
        </p:spPr>
        <p:txBody>
          <a:bodyPr wrap="none" anchor="b"/>
          <a:lstStyle>
            <a:lvl1pPr>
              <a:defRPr sz="1200">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itle Slide">
    <p:bg>
      <p:bgPr>
        <a:solidFill>
          <a:schemeClr val="accent3">
            <a:lumOff val="44000"/>
          </a:schemeClr>
        </a:solidFill>
        <a:effectLst/>
      </p:bgPr>
    </p:bg>
    <p:spTree>
      <p:nvGrpSpPr>
        <p:cNvPr id="1" name=""/>
        <p:cNvGrpSpPr/>
        <p:nvPr/>
      </p:nvGrpSpPr>
      <p:grpSpPr>
        <a:xfrm>
          <a:off x="0" y="0"/>
          <a:ext cx="0" cy="0"/>
          <a:chOff x="0" y="0"/>
          <a:chExt cx="0" cy="0"/>
        </a:xfrm>
      </p:grpSpPr>
      <p:sp>
        <p:nvSpPr>
          <p:cNvPr id="435" name="Shape 435"/>
          <p:cNvSpPr>
            <a:spLocks noGrp="1"/>
          </p:cNvSpPr>
          <p:nvPr>
            <p:ph type="title"/>
          </p:nvPr>
        </p:nvSpPr>
        <p:spPr>
          <a:xfrm>
            <a:off x="381000" y="762000"/>
            <a:ext cx="8382000" cy="1143000"/>
          </a:xfrm>
          <a:prstGeom prst="rect">
            <a:avLst/>
          </a:prstGeom>
        </p:spPr>
        <p:txBody>
          <a:bodyPr anchor="b">
            <a:normAutofit/>
          </a:bodyPr>
          <a:lstStyle>
            <a:lvl1pPr>
              <a:defRPr sz="4000">
                <a:solidFill>
                  <a:srgbClr val="000000"/>
                </a:solidFill>
                <a:latin typeface="Arial"/>
                <a:ea typeface="Arial"/>
                <a:cs typeface="Arial"/>
                <a:sym typeface="Arial"/>
              </a:defRPr>
            </a:lvl1pPr>
          </a:lstStyle>
          <a:p>
            <a:r>
              <a:t>Title Text</a:t>
            </a:r>
          </a:p>
        </p:txBody>
      </p:sp>
      <p:sp>
        <p:nvSpPr>
          <p:cNvPr id="436" name="Shape 436"/>
          <p:cNvSpPr>
            <a:spLocks noGrp="1"/>
          </p:cNvSpPr>
          <p:nvPr>
            <p:ph type="body" sz="quarter" idx="1"/>
          </p:nvPr>
        </p:nvSpPr>
        <p:spPr>
          <a:xfrm>
            <a:off x="1520825" y="3886200"/>
            <a:ext cx="6102350" cy="1752600"/>
          </a:xfrm>
          <a:prstGeom prst="rect">
            <a:avLst/>
          </a:prstGeom>
        </p:spPr>
        <p:txBody>
          <a:bodyPr>
            <a:normAutofit/>
          </a:bodyPr>
          <a:lstStyle>
            <a:lvl1pPr marL="0" indent="0" algn="ctr">
              <a:spcBef>
                <a:spcPts val="600"/>
              </a:spcBef>
              <a:buSzTx/>
              <a:buFontTx/>
              <a:buNone/>
              <a:defRPr sz="2800">
                <a:solidFill>
                  <a:srgbClr val="000000"/>
                </a:solidFill>
                <a:latin typeface="Arial"/>
                <a:ea typeface="Arial"/>
                <a:cs typeface="Arial"/>
                <a:sym typeface="Arial"/>
              </a:defRPr>
            </a:lvl1pPr>
            <a:lvl2pPr marL="790575" indent="-333375" algn="ctr">
              <a:spcBef>
                <a:spcPts val="600"/>
              </a:spcBef>
              <a:buSzPct val="100000"/>
              <a:buFontTx/>
              <a:buChar char="−"/>
              <a:defRPr sz="2800">
                <a:solidFill>
                  <a:srgbClr val="000000"/>
                </a:solidFill>
                <a:latin typeface="Arial"/>
                <a:ea typeface="Arial"/>
                <a:cs typeface="Arial"/>
                <a:sym typeface="Arial"/>
              </a:defRPr>
            </a:lvl2pPr>
            <a:lvl3pPr marL="1234439" indent="-320039" algn="ctr">
              <a:spcBef>
                <a:spcPts val="600"/>
              </a:spcBef>
              <a:buSzPct val="100000"/>
              <a:buFontTx/>
              <a:buChar char="−"/>
              <a:defRPr sz="2800">
                <a:solidFill>
                  <a:srgbClr val="000000"/>
                </a:solidFill>
                <a:latin typeface="Arial"/>
                <a:ea typeface="Arial"/>
                <a:cs typeface="Arial"/>
                <a:sym typeface="Arial"/>
              </a:defRPr>
            </a:lvl3pPr>
            <a:lvl4pPr marL="1691639" indent="-320039" algn="ctr">
              <a:spcBef>
                <a:spcPts val="600"/>
              </a:spcBef>
              <a:buSzPct val="100000"/>
              <a:buFontTx/>
              <a:buChar char="−"/>
              <a:defRPr sz="2800">
                <a:solidFill>
                  <a:srgbClr val="000000"/>
                </a:solidFill>
                <a:latin typeface="Arial"/>
                <a:ea typeface="Arial"/>
                <a:cs typeface="Arial"/>
                <a:sym typeface="Arial"/>
              </a:defRPr>
            </a:lvl4pPr>
            <a:lvl5pPr marL="2148839" indent="-320039" algn="ctr">
              <a:spcBef>
                <a:spcPts val="600"/>
              </a:spcBef>
              <a:buSzPct val="100000"/>
              <a:buFontTx/>
              <a:buChar char="−"/>
              <a:defRPr sz="2800">
                <a:solidFill>
                  <a:srgbClr val="00000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37" name="Shape 437"/>
          <p:cNvSpPr>
            <a:spLocks noGrp="1"/>
          </p:cNvSpPr>
          <p:nvPr>
            <p:ph type="sldNum" sz="quarter" idx="2"/>
          </p:nvPr>
        </p:nvSpPr>
        <p:spPr>
          <a:xfrm>
            <a:off x="7239000" y="6420931"/>
            <a:ext cx="443171" cy="437070"/>
          </a:xfrm>
          <a:prstGeom prst="rect">
            <a:avLst/>
          </a:prstGeom>
        </p:spPr>
        <p:txBody>
          <a:bodyPr wrap="none" anchor="b"/>
          <a:lstStyle>
            <a:lvl1pPr algn="l">
              <a:defRPr sz="2400">
                <a:solidFill>
                  <a:schemeClr val="accent3">
                    <a:lumOff val="44000"/>
                  </a:schemeClr>
                </a:solidFill>
                <a:latin typeface="Arial"/>
                <a:ea typeface="Arial"/>
                <a:cs typeface="Arial"/>
                <a:sym typeface="Arial"/>
              </a:defRPr>
            </a:lvl1pPr>
          </a:lstStyle>
          <a:p>
            <a:fld id="{86CB4B4D-7CA3-9044-876B-883B54F8677D}" type="slidenum">
              <a:t>‹#›</a:t>
            </a:fld>
            <a:endParaRPr/>
          </a:p>
        </p:txBody>
      </p:sp>
      <p:sp>
        <p:nvSpPr>
          <p:cNvPr id="438" name="Shape 438"/>
          <p:cNvSpPr/>
          <p:nvPr/>
        </p:nvSpPr>
        <p:spPr>
          <a:xfrm>
            <a:off x="304800" y="3429000"/>
            <a:ext cx="8534400" cy="107950"/>
          </a:xfrm>
          <a:prstGeom prst="rect">
            <a:avLst/>
          </a:prstGeom>
          <a:gradFill>
            <a:gsLst>
              <a:gs pos="0">
                <a:srgbClr val="000000"/>
              </a:gs>
              <a:gs pos="50000">
                <a:schemeClr val="accent3">
                  <a:lumOff val="44000"/>
                </a:schemeClr>
              </a:gs>
              <a:gs pos="100000">
                <a:srgbClr val="000000"/>
              </a:gs>
            </a:gsLst>
            <a:lin ang="5400000"/>
          </a:gradFill>
          <a:ln w="12700">
            <a:miter lim="400000"/>
          </a:ln>
        </p:spPr>
        <p:txBody>
          <a:bodyPr lIns="45719" rIns="45719" anchor="ctr"/>
          <a:lstStyle/>
          <a:p>
            <a:pPr>
              <a:defRPr b="1">
                <a:solidFill>
                  <a:schemeClr val="accent3">
                    <a:lumOff val="44000"/>
                  </a:schemeClr>
                </a:solidFill>
              </a:defRPr>
            </a:pPr>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Default">
    <p:bg>
      <p:bgPr>
        <a:solidFill>
          <a:schemeClr val="accent3">
            <a:lumOff val="44000"/>
          </a:schemeClr>
        </a:solidFill>
        <a:effectLst/>
      </p:bgPr>
    </p:bg>
    <p:spTree>
      <p:nvGrpSpPr>
        <p:cNvPr id="1" name=""/>
        <p:cNvGrpSpPr/>
        <p:nvPr/>
      </p:nvGrpSpPr>
      <p:grpSpPr>
        <a:xfrm>
          <a:off x="0" y="0"/>
          <a:ext cx="0" cy="0"/>
          <a:chOff x="0" y="0"/>
          <a:chExt cx="0" cy="0"/>
        </a:xfrm>
      </p:grpSpPr>
      <p:sp>
        <p:nvSpPr>
          <p:cNvPr id="445" name="Shape 445"/>
          <p:cNvSpPr/>
          <p:nvPr/>
        </p:nvSpPr>
        <p:spPr>
          <a:xfrm>
            <a:off x="685800" y="838200"/>
            <a:ext cx="7772400" cy="0"/>
          </a:xfrm>
          <a:prstGeom prst="line">
            <a:avLst/>
          </a:prstGeom>
          <a:ln w="38100">
            <a:solidFill>
              <a:srgbClr val="000000"/>
            </a:solidFill>
          </a:ln>
        </p:spPr>
        <p:txBody>
          <a:bodyPr lIns="45719" rIns="45719"/>
          <a:lstStyle/>
          <a:p>
            <a:pPr>
              <a:defRPr b="1">
                <a:latin typeface="Arial"/>
                <a:ea typeface="Arial"/>
                <a:cs typeface="Arial"/>
                <a:sym typeface="Arial"/>
              </a:defRPr>
            </a:pPr>
            <a:endParaRPr/>
          </a:p>
        </p:txBody>
      </p:sp>
      <p:sp>
        <p:nvSpPr>
          <p:cNvPr id="446" name="Shape 446"/>
          <p:cNvSpPr>
            <a:spLocks noGrp="1"/>
          </p:cNvSpPr>
          <p:nvPr>
            <p:ph type="sldNum" sz="quarter" idx="2"/>
          </p:nvPr>
        </p:nvSpPr>
        <p:spPr>
          <a:xfrm>
            <a:off x="8176259" y="6248400"/>
            <a:ext cx="281941" cy="287087"/>
          </a:xfrm>
          <a:prstGeom prst="rect">
            <a:avLst/>
          </a:prstGeom>
        </p:spPr>
        <p:txBody>
          <a:bodyPr wrap="none"/>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
        <p:nvSpPr>
          <p:cNvPr id="46" name="Shape 46"/>
          <p:cNvSpPr>
            <a:spLocks noGrp="1"/>
          </p:cNvSpPr>
          <p:nvPr>
            <p:ph type="title"/>
          </p:nvPr>
        </p:nvSpPr>
        <p:spPr>
          <a:xfrm>
            <a:off x="1270000" y="381000"/>
            <a:ext cx="6718300" cy="1600200"/>
          </a:xfrm>
          <a:prstGeom prst="rect">
            <a:avLst/>
          </a:prstGeom>
        </p:spPr>
        <p:txBody>
          <a:bodyPr/>
          <a:lstStyle/>
          <a:p>
            <a:r>
              <a:t>Title Text</a:t>
            </a:r>
          </a:p>
        </p:txBody>
      </p:sp>
      <p:sp>
        <p:nvSpPr>
          <p:cNvPr id="47" name="Shape 47"/>
          <p:cNvSpPr>
            <a:spLocks noGrp="1"/>
          </p:cNvSpPr>
          <p:nvPr>
            <p:ph type="body" sz="half" idx="1"/>
          </p:nvPr>
        </p:nvSpPr>
        <p:spPr>
          <a:xfrm>
            <a:off x="685799" y="1981200"/>
            <a:ext cx="3814235" cy="48768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F9F9F9"/>
        </a:solidFill>
        <a:effectLst/>
      </p:bgPr>
    </p:bg>
    <p:spTree>
      <p:nvGrpSpPr>
        <p:cNvPr id="1" name=""/>
        <p:cNvGrpSpPr/>
        <p:nvPr/>
      </p:nvGrpSpPr>
      <p:grpSpPr>
        <a:xfrm>
          <a:off x="0" y="0"/>
          <a:ext cx="0" cy="0"/>
          <a:chOff x="0" y="0"/>
          <a:chExt cx="0" cy="0"/>
        </a:xfrm>
      </p:grpSpPr>
      <p:sp>
        <p:nvSpPr>
          <p:cNvPr id="453" name="Shape 453"/>
          <p:cNvSpPr>
            <a:spLocks noGrp="1"/>
          </p:cNvSpPr>
          <p:nvPr>
            <p:ph type="title"/>
          </p:nvPr>
        </p:nvSpPr>
        <p:spPr>
          <a:xfrm>
            <a:off x="414337" y="182562"/>
            <a:ext cx="8389938" cy="846138"/>
          </a:xfrm>
          <a:prstGeom prst="rect">
            <a:avLst/>
          </a:prstGeom>
        </p:spPr>
        <p:txBody>
          <a:bodyPr>
            <a:normAutofit/>
          </a:bodyPr>
          <a:lstStyle>
            <a:lvl1pPr algn="l">
              <a:defRPr sz="3600">
                <a:solidFill>
                  <a:srgbClr val="5F5F5F"/>
                </a:solidFill>
                <a:latin typeface="Arial"/>
                <a:ea typeface="Arial"/>
                <a:cs typeface="Arial"/>
                <a:sym typeface="Arial"/>
              </a:defRPr>
            </a:lvl1pPr>
          </a:lstStyle>
          <a:p>
            <a:r>
              <a:t>Title Text</a:t>
            </a:r>
          </a:p>
        </p:txBody>
      </p:sp>
      <p:sp>
        <p:nvSpPr>
          <p:cNvPr id="454" name="Shape 454"/>
          <p:cNvSpPr>
            <a:spLocks noGrp="1"/>
          </p:cNvSpPr>
          <p:nvPr>
            <p:ph type="body" idx="1"/>
          </p:nvPr>
        </p:nvSpPr>
        <p:spPr>
          <a:xfrm>
            <a:off x="423862" y="1211262"/>
            <a:ext cx="8372476" cy="4884738"/>
          </a:xfrm>
          <a:prstGeom prst="rect">
            <a:avLst/>
          </a:prstGeom>
        </p:spPr>
        <p:txBody>
          <a:bodyPr>
            <a:normAutofit/>
          </a:bodyPr>
          <a:lstStyle>
            <a:lvl1pPr>
              <a:spcBef>
                <a:spcPts val="400"/>
              </a:spcBef>
              <a:buSzPct val="100000"/>
              <a:buFontTx/>
              <a:buChar char="»"/>
              <a:defRPr sz="2000">
                <a:solidFill>
                  <a:srgbClr val="5F5F5F"/>
                </a:solidFill>
                <a:latin typeface="Arial"/>
                <a:ea typeface="Arial"/>
                <a:cs typeface="Arial"/>
                <a:sym typeface="Arial"/>
              </a:defRPr>
            </a:lvl1pPr>
            <a:lvl2pPr marL="774700" indent="-317500">
              <a:spcBef>
                <a:spcPts val="400"/>
              </a:spcBef>
              <a:buSzPct val="100000"/>
              <a:buFontTx/>
              <a:buChar char="–"/>
              <a:defRPr sz="2000">
                <a:solidFill>
                  <a:srgbClr val="5F5F5F"/>
                </a:solidFill>
                <a:latin typeface="Arial"/>
                <a:ea typeface="Arial"/>
                <a:cs typeface="Arial"/>
                <a:sym typeface="Arial"/>
              </a:defRPr>
            </a:lvl2pPr>
            <a:lvl3pPr marL="1200150" indent="-285750">
              <a:spcBef>
                <a:spcPts val="400"/>
              </a:spcBef>
              <a:buSzPct val="100000"/>
              <a:buFontTx/>
              <a:buChar char="•"/>
              <a:defRPr sz="2000">
                <a:solidFill>
                  <a:srgbClr val="5F5F5F"/>
                </a:solidFill>
                <a:latin typeface="Arial"/>
                <a:ea typeface="Arial"/>
                <a:cs typeface="Arial"/>
                <a:sym typeface="Arial"/>
              </a:defRPr>
            </a:lvl3pPr>
            <a:lvl4pPr marL="1698171" indent="-326571">
              <a:spcBef>
                <a:spcPts val="400"/>
              </a:spcBef>
              <a:buSzPct val="100000"/>
              <a:buFontTx/>
              <a:buChar char="–"/>
              <a:defRPr sz="2000">
                <a:solidFill>
                  <a:srgbClr val="5F5F5F"/>
                </a:solidFill>
                <a:latin typeface="Arial"/>
                <a:ea typeface="Arial"/>
                <a:cs typeface="Arial"/>
                <a:sym typeface="Arial"/>
              </a:defRPr>
            </a:lvl4pPr>
            <a:lvl5pPr marL="2082800" indent="-254000">
              <a:spcBef>
                <a:spcPts val="400"/>
              </a:spcBef>
              <a:buSzPct val="100000"/>
              <a:buFontTx/>
              <a:buChar char="»"/>
              <a:defRPr sz="2000">
                <a:solidFill>
                  <a:srgbClr val="5F5F5F"/>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455" name="Shape 455"/>
          <p:cNvSpPr>
            <a:spLocks noGrp="1"/>
          </p:cNvSpPr>
          <p:nvPr>
            <p:ph type="sldNum" sz="quarter" idx="2"/>
          </p:nvPr>
        </p:nvSpPr>
        <p:spPr>
          <a:xfrm>
            <a:off x="8176259" y="6248400"/>
            <a:ext cx="281941" cy="287087"/>
          </a:xfrm>
          <a:prstGeom prst="rect">
            <a:avLst/>
          </a:prstGeom>
        </p:spPr>
        <p:txBody>
          <a:bodyPr wrap="none"/>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557C4B-9087-44C7-9A88-334C4BBD2AEF}"/>
              </a:ext>
            </a:extLst>
          </p:cNvPr>
          <p:cNvSpPr>
            <a:spLocks noGrp="1"/>
          </p:cNvSpPr>
          <p:nvPr>
            <p:ph type="ctrTitle"/>
          </p:nvPr>
        </p:nvSpPr>
        <p:spPr>
          <a:xfrm>
            <a:off x="1143000" y="1122363"/>
            <a:ext cx="6858000" cy="2387600"/>
          </a:xfrm>
        </p:spPr>
        <p:txBody>
          <a:bodyPr anchor="b"/>
          <a:lstStyle>
            <a:lvl1pPr algn="ctr">
              <a:defRPr sz="4500"/>
            </a:lvl1pPr>
          </a:lstStyle>
          <a:p>
            <a:r>
              <a:rPr lang="nb-NO"/>
              <a:t>Klikk for å redigere tittelstil</a:t>
            </a:r>
          </a:p>
        </p:txBody>
      </p:sp>
      <p:sp>
        <p:nvSpPr>
          <p:cNvPr id="3" name="Undertittel 2">
            <a:extLst>
              <a:ext uri="{FF2B5EF4-FFF2-40B4-BE49-F238E27FC236}">
                <a16:creationId xmlns:a16="http://schemas.microsoft.com/office/drawing/2014/main" id="{66D9AD54-B3DB-47D6-82EC-FEC5A0C33DA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p>
        </p:txBody>
      </p:sp>
      <p:sp>
        <p:nvSpPr>
          <p:cNvPr id="4" name="Plassholder for dato 3">
            <a:extLst>
              <a:ext uri="{FF2B5EF4-FFF2-40B4-BE49-F238E27FC236}">
                <a16:creationId xmlns:a16="http://schemas.microsoft.com/office/drawing/2014/main" id="{DE3C529D-7C82-4610-82FC-02EB880D6924}"/>
              </a:ext>
            </a:extLst>
          </p:cNvPr>
          <p:cNvSpPr>
            <a:spLocks noGrp="1"/>
          </p:cNvSpPr>
          <p:nvPr>
            <p:ph type="dt" sz="half" idx="10"/>
          </p:nvPr>
        </p:nvSpPr>
        <p:spPr/>
        <p:txBody>
          <a:bodyPr/>
          <a:lstStyle/>
          <a:p>
            <a:fld id="{A0E25CF8-B442-4CA2-BE15-31A3DED67F74}" type="datetimeFigureOut">
              <a:rPr lang="nb-NO" smtClean="0"/>
              <a:t>09.02.2020</a:t>
            </a:fld>
            <a:endParaRPr lang="nb-NO"/>
          </a:p>
        </p:txBody>
      </p:sp>
      <p:sp>
        <p:nvSpPr>
          <p:cNvPr id="5" name="Plassholder for bunntekst 4">
            <a:extLst>
              <a:ext uri="{FF2B5EF4-FFF2-40B4-BE49-F238E27FC236}">
                <a16:creationId xmlns:a16="http://schemas.microsoft.com/office/drawing/2014/main" id="{520161E1-7FA6-4EE5-B2AE-E03627B906E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A00677F-A95E-42B0-8BC1-EC3480CFD0E7}"/>
              </a:ext>
            </a:extLst>
          </p:cNvPr>
          <p:cNvSpPr>
            <a:spLocks noGrp="1"/>
          </p:cNvSpPr>
          <p:nvPr>
            <p:ph type="sldNum" sz="quarter" idx="12"/>
          </p:nvPr>
        </p:nvSpPr>
        <p:spPr>
          <a:xfrm>
            <a:off x="6553200" y="6248400"/>
            <a:ext cx="1905000" cy="307777"/>
          </a:xfrm>
        </p:spPr>
        <p:txBody>
          <a:bodyPr/>
          <a:lstStyle/>
          <a:p>
            <a:fld id="{9F09BED7-332C-4F4D-BD59-96FD71FE95E7}" type="slidenum">
              <a:rPr lang="nb-NO" smtClean="0"/>
              <a:t>‹#›</a:t>
            </a:fld>
            <a:endParaRPr lang="nb-NO"/>
          </a:p>
        </p:txBody>
      </p:sp>
    </p:spTree>
    <p:extLst>
      <p:ext uri="{BB962C8B-B14F-4D97-AF65-F5344CB8AC3E}">
        <p14:creationId xmlns:p14="http://schemas.microsoft.com/office/powerpoint/2010/main" val="137298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80"/>
        </a:solidFill>
        <a:effectLst/>
      </p:bgPr>
    </p:bg>
    <p:spTree>
      <p:nvGrpSpPr>
        <p:cNvPr id="1" name=""/>
        <p:cNvGrpSpPr/>
        <p:nvPr/>
      </p:nvGrpSpPr>
      <p:grpSpPr>
        <a:xfrm>
          <a:off x="0" y="0"/>
          <a:ext cx="0" cy="0"/>
          <a:chOff x="0" y="0"/>
          <a:chExt cx="0" cy="0"/>
        </a:xfrm>
      </p:grpSpPr>
      <p:sp>
        <p:nvSpPr>
          <p:cNvPr id="54" name="Shape 54"/>
          <p:cNvSpPr>
            <a:spLocks noGrp="1"/>
          </p:cNvSpPr>
          <p:nvPr>
            <p:ph type="title"/>
          </p:nvPr>
        </p:nvSpPr>
        <p:spPr>
          <a:xfrm>
            <a:off x="685800" y="282575"/>
            <a:ext cx="7772400" cy="3146425"/>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Chalkboard"/>
                <a:ea typeface="Chalkboard"/>
                <a:cs typeface="Chalkboard"/>
                <a:sym typeface="Chalkboard"/>
              </a:defRPr>
            </a:lvl1pPr>
          </a:lstStyle>
          <a:p>
            <a:r>
              <a:t>Title Text</a:t>
            </a:r>
          </a:p>
        </p:txBody>
      </p:sp>
      <p:sp>
        <p:nvSpPr>
          <p:cNvPr id="55" name="Shape 55"/>
          <p:cNvSpPr>
            <a:spLocks noGrp="1"/>
          </p:cNvSpPr>
          <p:nvPr>
            <p:ph type="body" sz="half" idx="1"/>
          </p:nvPr>
        </p:nvSpPr>
        <p:spPr>
          <a:xfrm>
            <a:off x="1371600" y="3886200"/>
            <a:ext cx="6400800" cy="2971800"/>
          </a:xfrm>
          <a:prstGeom prst="rect">
            <a:avLst/>
          </a:prstGeom>
        </p:spPr>
        <p:txBody>
          <a:bodyPr/>
          <a:lstStyle>
            <a:lvl1pPr marL="0" indent="0" algn="ctr">
              <a:buSzTx/>
              <a:buFontTx/>
              <a:buNone/>
              <a:defRPr>
                <a:effectLst>
                  <a:outerShdw blurRad="12700" dist="25400" dir="2700000" rotWithShape="0">
                    <a:srgbClr val="000000"/>
                  </a:outerShdw>
                </a:effectLst>
                <a:latin typeface="Chalkboard"/>
                <a:ea typeface="Chalkboard"/>
                <a:cs typeface="Chalkboard"/>
                <a:sym typeface="Chalkboard"/>
              </a:defRPr>
            </a:lvl1pPr>
            <a:lvl2pPr marL="0" indent="457200" algn="ctr">
              <a:buSzTx/>
              <a:buFontTx/>
              <a:buNone/>
              <a:defRPr>
                <a:effectLst>
                  <a:outerShdw blurRad="12700" dist="25400" dir="2700000" rotWithShape="0">
                    <a:srgbClr val="000000"/>
                  </a:outerShdw>
                </a:effectLst>
                <a:latin typeface="Chalkboard"/>
                <a:ea typeface="Chalkboard"/>
                <a:cs typeface="Chalkboard"/>
                <a:sym typeface="Chalkboard"/>
              </a:defRPr>
            </a:lvl2pPr>
            <a:lvl3pPr marL="0" indent="914400" algn="ctr">
              <a:buSzTx/>
              <a:buFontTx/>
              <a:buNone/>
              <a:defRPr>
                <a:effectLst>
                  <a:outerShdw blurRad="12700" dist="25400" dir="2700000" rotWithShape="0">
                    <a:srgbClr val="000000"/>
                  </a:outerShdw>
                </a:effectLst>
                <a:latin typeface="Chalkboard"/>
                <a:ea typeface="Chalkboard"/>
                <a:cs typeface="Chalkboard"/>
                <a:sym typeface="Chalkboard"/>
              </a:defRPr>
            </a:lvl3pPr>
            <a:lvl4pPr marL="0" indent="1371600" algn="ctr">
              <a:buSzTx/>
              <a:buFontTx/>
              <a:buNone/>
              <a:defRPr>
                <a:effectLst>
                  <a:outerShdw blurRad="12700" dist="25400" dir="2700000" rotWithShape="0">
                    <a:srgbClr val="000000"/>
                  </a:outerShdw>
                </a:effectLst>
                <a:latin typeface="Chalkboard"/>
                <a:ea typeface="Chalkboard"/>
                <a:cs typeface="Chalkboard"/>
                <a:sym typeface="Chalkboard"/>
              </a:defRPr>
            </a:lvl4pPr>
            <a:lvl5pPr marL="0" indent="1828800" algn="ctr">
              <a:buSzTx/>
              <a:buFontTx/>
              <a:buNone/>
              <a:defRPr>
                <a:effectLst>
                  <a:outerShdw blurRad="12700" dist="25400" dir="2700000" rotWithShape="0">
                    <a:srgbClr val="000000"/>
                  </a:outerShdw>
                </a:effectLst>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
        <p:nvSpPr>
          <p:cNvPr id="56" name="Shape 56"/>
          <p:cNvSpPr/>
          <p:nvPr/>
        </p:nvSpPr>
        <p:spPr>
          <a:xfrm>
            <a:off x="284956" y="2803525"/>
            <a:ext cx="1" cy="3035300"/>
          </a:xfrm>
          <a:custGeom>
            <a:avLst/>
            <a:gdLst/>
            <a:ahLst/>
            <a:cxnLst>
              <a:cxn ang="0">
                <a:pos x="wd2" y="hd2"/>
              </a:cxn>
              <a:cxn ang="5400000">
                <a:pos x="wd2" y="hd2"/>
              </a:cxn>
              <a:cxn ang="10800000">
                <a:pos x="wd2" y="hd2"/>
              </a:cxn>
              <a:cxn ang="16200000">
                <a:pos x="wd2" y="hd2"/>
              </a:cxn>
            </a:cxnLst>
            <a:rect l="0" t="0" r="r" b="b"/>
            <a:pathLst>
              <a:path h="21600" extrusionOk="0">
                <a:moveTo>
                  <a:pt x="0" y="0"/>
                </a:moveTo>
                <a:lnTo>
                  <a:pt x="0" y="21600"/>
                </a:lnTo>
                <a:lnTo>
                  <a:pt x="0" y="0"/>
                </a:lnTo>
                <a:close/>
              </a:path>
            </a:pathLst>
          </a:custGeom>
          <a:ln w="12700">
            <a:miter lim="400000"/>
          </a:ln>
        </p:spPr>
        <p:txBody>
          <a:bodyPr lIns="45719" rIns="45719"/>
          <a:lstStyle/>
          <a:p>
            <a:pPr>
              <a:defRPr>
                <a:solidFill>
                  <a:schemeClr val="accent3">
                    <a:lumOff val="44000"/>
                  </a:schemeClr>
                </a:solidFill>
              </a:defRPr>
            </a:pPr>
            <a:endParaRPr/>
          </a:p>
        </p:txBody>
      </p:sp>
      <p:sp>
        <p:nvSpPr>
          <p:cNvPr id="57" name="Shape 57"/>
          <p:cNvSpPr>
            <a:spLocks noGrp="1"/>
          </p:cNvSpPr>
          <p:nvPr>
            <p:ph type="sldNum" sz="quarter" idx="2"/>
          </p:nvPr>
        </p:nvSpPr>
        <p:spPr>
          <a:xfrm>
            <a:off x="6553200" y="6432651"/>
            <a:ext cx="2133600" cy="288824"/>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80"/>
        </a:solidFill>
        <a:effectLst/>
      </p:bgPr>
    </p:bg>
    <p:spTree>
      <p:nvGrpSpPr>
        <p:cNvPr id="1" name=""/>
        <p:cNvGrpSpPr/>
        <p:nvPr/>
      </p:nvGrpSpPr>
      <p:grpSpPr>
        <a:xfrm>
          <a:off x="0" y="0"/>
          <a:ext cx="0" cy="0"/>
          <a:chOff x="0" y="0"/>
          <a:chExt cx="0" cy="0"/>
        </a:xfrm>
      </p:grpSpPr>
      <p:sp>
        <p:nvSpPr>
          <p:cNvPr id="64" name="Shape 64"/>
          <p:cNvSpPr>
            <a:spLocks noGrp="1"/>
          </p:cNvSpPr>
          <p:nvPr>
            <p:ph type="sldNum" sz="quarter" idx="2"/>
          </p:nvPr>
        </p:nvSpPr>
        <p:spPr>
          <a:xfrm>
            <a:off x="6553200" y="6432651"/>
            <a:ext cx="2133600" cy="288824"/>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
        <p:nvSpPr>
          <p:cNvPr id="65" name="Shape 65"/>
          <p:cNvSpPr>
            <a:spLocks noGrp="1"/>
          </p:cNvSpPr>
          <p:nvPr>
            <p:ph type="title"/>
          </p:nvPr>
        </p:nvSpPr>
        <p:spPr>
          <a:xfrm>
            <a:off x="0" y="0"/>
            <a:ext cx="9144000" cy="622300"/>
          </a:xfrm>
          <a:prstGeom prst="rect">
            <a:avLst/>
          </a:prstGeom>
        </p:spPr>
        <p:txBody>
          <a:bodyPr/>
          <a:lstStyle>
            <a:lvl1pPr>
              <a:defRPr>
                <a:solidFill>
                  <a:schemeClr val="accent3">
                    <a:lumOff val="44000"/>
                  </a:schemeClr>
                </a:solidFill>
                <a:effectLst>
                  <a:outerShdw blurRad="12700" dist="25400" dir="2700000" rotWithShape="0">
                    <a:srgbClr val="000000"/>
                  </a:outerShdw>
                </a:effectLst>
                <a:latin typeface="Chalkboard"/>
                <a:ea typeface="Chalkboard"/>
                <a:cs typeface="Chalkboard"/>
                <a:sym typeface="Chalkboard"/>
              </a:defRPr>
            </a:lvl1pPr>
          </a:lstStyle>
          <a:p>
            <a:r>
              <a:t>Title Text</a:t>
            </a:r>
          </a:p>
        </p:txBody>
      </p:sp>
      <p:sp>
        <p:nvSpPr>
          <p:cNvPr id="66" name="Shape 66"/>
          <p:cNvSpPr>
            <a:spLocks noGrp="1"/>
          </p:cNvSpPr>
          <p:nvPr>
            <p:ph type="body" idx="1"/>
          </p:nvPr>
        </p:nvSpPr>
        <p:spPr>
          <a:xfrm>
            <a:off x="0" y="762000"/>
            <a:ext cx="9144000" cy="6096000"/>
          </a:xfrm>
          <a:prstGeom prst="rect">
            <a:avLst/>
          </a:prstGeom>
        </p:spPr>
        <p:txBody>
          <a:bodyPr/>
          <a:lstStyle>
            <a:lvl1pPr>
              <a:buSzPct val="120000"/>
              <a:buFontTx/>
              <a:buBlip>
                <a:blip r:embed="rId2"/>
              </a:buBlip>
              <a:defRPr>
                <a:effectLst>
                  <a:outerShdw blurRad="12700" dist="25400" dir="2700000" rotWithShape="0">
                    <a:srgbClr val="000000"/>
                  </a:outerShdw>
                </a:effectLst>
                <a:latin typeface="Chalkboard"/>
                <a:ea typeface="Chalkboard"/>
                <a:cs typeface="Chalkboard"/>
                <a:sym typeface="Chalkboard"/>
              </a:defRPr>
            </a:lvl1pPr>
            <a:lvl2pPr>
              <a:buSzPct val="100000"/>
              <a:buFontTx/>
              <a:buBlip>
                <a:blip r:embed="rId3"/>
              </a:buBlip>
              <a:defRPr>
                <a:effectLst>
                  <a:outerShdw blurRad="12700" dist="25400" dir="2700000" rotWithShape="0">
                    <a:srgbClr val="000000"/>
                  </a:outerShdw>
                </a:effectLst>
                <a:latin typeface="Chalkboard"/>
                <a:ea typeface="Chalkboard"/>
                <a:cs typeface="Chalkboard"/>
                <a:sym typeface="Chalkboard"/>
              </a:defRPr>
            </a:lvl2pPr>
            <a:lvl3pPr>
              <a:buSzPct val="120000"/>
              <a:buFontTx/>
              <a:buChar char="•"/>
              <a:defRPr>
                <a:effectLst>
                  <a:outerShdw blurRad="12700" dist="25400" dir="2700000" rotWithShape="0">
                    <a:srgbClr val="000000"/>
                  </a:outerShdw>
                </a:effectLst>
                <a:latin typeface="Chalkboard"/>
                <a:ea typeface="Chalkboard"/>
                <a:cs typeface="Chalkboard"/>
                <a:sym typeface="Chalkboard"/>
              </a:defRPr>
            </a:lvl3pPr>
            <a:lvl4pPr>
              <a:buSzPct val="100000"/>
              <a:buFontTx/>
              <a:buChar char="–"/>
              <a:defRPr>
                <a:effectLst>
                  <a:outerShdw blurRad="12700" dist="25400" dir="2700000" rotWithShape="0">
                    <a:srgbClr val="000000"/>
                  </a:outerShdw>
                </a:effectLst>
                <a:latin typeface="Chalkboard"/>
                <a:ea typeface="Chalkboard"/>
                <a:cs typeface="Chalkboard"/>
                <a:sym typeface="Chalkboard"/>
              </a:defRPr>
            </a:lvl4pPr>
            <a:lvl5pPr>
              <a:buSzPct val="80000"/>
              <a:buFontTx/>
              <a:buChar char="❖"/>
              <a:defRPr>
                <a:effectLst>
                  <a:outerShdw blurRad="12700" dist="25400" dir="2700000" rotWithShape="0">
                    <a:srgbClr val="000000"/>
                  </a:outerShdw>
                </a:effectLst>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80"/>
        </a:solidFill>
        <a:effectLst/>
      </p:bgPr>
    </p:bg>
    <p:spTree>
      <p:nvGrpSpPr>
        <p:cNvPr id="1" name=""/>
        <p:cNvGrpSpPr/>
        <p:nvPr/>
      </p:nvGrpSpPr>
      <p:grpSpPr>
        <a:xfrm>
          <a:off x="0" y="0"/>
          <a:ext cx="0" cy="0"/>
          <a:chOff x="0" y="0"/>
          <a:chExt cx="0" cy="0"/>
        </a:xfrm>
      </p:grpSpPr>
      <p:sp>
        <p:nvSpPr>
          <p:cNvPr id="73" name="Shape 73"/>
          <p:cNvSpPr>
            <a:spLocks noGrp="1"/>
          </p:cNvSpPr>
          <p:nvPr>
            <p:ph type="sldNum" sz="quarter" idx="2"/>
          </p:nvPr>
        </p:nvSpPr>
        <p:spPr>
          <a:xfrm>
            <a:off x="6553200" y="6432651"/>
            <a:ext cx="2133600" cy="288824"/>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
        <p:nvSpPr>
          <p:cNvPr id="74" name="Shape 74"/>
          <p:cNvSpPr>
            <a:spLocks noGrp="1"/>
          </p:cNvSpPr>
          <p:nvPr>
            <p:ph type="title"/>
          </p:nvPr>
        </p:nvSpPr>
        <p:spPr>
          <a:xfrm>
            <a:off x="0" y="0"/>
            <a:ext cx="9144000" cy="622300"/>
          </a:xfrm>
          <a:prstGeom prst="rect">
            <a:avLst/>
          </a:prstGeom>
        </p:spPr>
        <p:txBody>
          <a:bodyPr/>
          <a:lstStyle>
            <a:lvl1pPr>
              <a:defRPr>
                <a:solidFill>
                  <a:schemeClr val="accent3">
                    <a:lumOff val="44000"/>
                  </a:schemeClr>
                </a:solidFill>
                <a:effectLst>
                  <a:outerShdw blurRad="12700" dist="25400" dir="2700000" rotWithShape="0">
                    <a:srgbClr val="000000"/>
                  </a:outerShdw>
                </a:effectLst>
                <a:latin typeface="Chalkboard"/>
                <a:ea typeface="Chalkboard"/>
                <a:cs typeface="Chalkboard"/>
                <a:sym typeface="Chalkboard"/>
              </a:defRPr>
            </a:lvl1pPr>
          </a:lstStyle>
          <a:p>
            <a:r>
              <a:t>Title Text</a:t>
            </a:r>
          </a:p>
        </p:txBody>
      </p:sp>
      <p:sp>
        <p:nvSpPr>
          <p:cNvPr id="75" name="Shape 75"/>
          <p:cNvSpPr>
            <a:spLocks noGrp="1"/>
          </p:cNvSpPr>
          <p:nvPr>
            <p:ph type="body" idx="1"/>
          </p:nvPr>
        </p:nvSpPr>
        <p:spPr>
          <a:xfrm>
            <a:off x="0" y="762000"/>
            <a:ext cx="9144000" cy="6096000"/>
          </a:xfrm>
          <a:prstGeom prst="rect">
            <a:avLst/>
          </a:prstGeom>
        </p:spPr>
        <p:txBody>
          <a:bodyPr/>
          <a:lstStyle>
            <a:lvl1pPr>
              <a:buSzPct val="120000"/>
              <a:buFontTx/>
              <a:buBlip>
                <a:blip r:embed="rId2"/>
              </a:buBlip>
              <a:defRPr>
                <a:effectLst>
                  <a:outerShdw blurRad="12700" dist="25400" dir="2700000" rotWithShape="0">
                    <a:srgbClr val="000000"/>
                  </a:outerShdw>
                </a:effectLst>
                <a:latin typeface="Chalkboard"/>
                <a:ea typeface="Chalkboard"/>
                <a:cs typeface="Chalkboard"/>
                <a:sym typeface="Chalkboard"/>
              </a:defRPr>
            </a:lvl1pPr>
            <a:lvl2pPr>
              <a:buSzPct val="100000"/>
              <a:buFontTx/>
              <a:buBlip>
                <a:blip r:embed="rId3"/>
              </a:buBlip>
              <a:defRPr>
                <a:effectLst>
                  <a:outerShdw blurRad="12700" dist="25400" dir="2700000" rotWithShape="0">
                    <a:srgbClr val="000000"/>
                  </a:outerShdw>
                </a:effectLst>
                <a:latin typeface="Chalkboard"/>
                <a:ea typeface="Chalkboard"/>
                <a:cs typeface="Chalkboard"/>
                <a:sym typeface="Chalkboard"/>
              </a:defRPr>
            </a:lvl2pPr>
            <a:lvl3pPr>
              <a:buSzPct val="120000"/>
              <a:buFontTx/>
              <a:buChar char="•"/>
              <a:defRPr>
                <a:effectLst>
                  <a:outerShdw blurRad="12700" dist="25400" dir="2700000" rotWithShape="0">
                    <a:srgbClr val="000000"/>
                  </a:outerShdw>
                </a:effectLst>
                <a:latin typeface="Chalkboard"/>
                <a:ea typeface="Chalkboard"/>
                <a:cs typeface="Chalkboard"/>
                <a:sym typeface="Chalkboard"/>
              </a:defRPr>
            </a:lvl3pPr>
            <a:lvl4pPr>
              <a:buSzPct val="100000"/>
              <a:buFontTx/>
              <a:buChar char="–"/>
              <a:defRPr>
                <a:effectLst>
                  <a:outerShdw blurRad="12700" dist="25400" dir="2700000" rotWithShape="0">
                    <a:srgbClr val="000000"/>
                  </a:outerShdw>
                </a:effectLst>
                <a:latin typeface="Chalkboard"/>
                <a:ea typeface="Chalkboard"/>
                <a:cs typeface="Chalkboard"/>
                <a:sym typeface="Chalkboard"/>
              </a:defRPr>
            </a:lvl4pPr>
            <a:lvl5pPr>
              <a:buSzPct val="80000"/>
              <a:buFontTx/>
              <a:buChar char="❖"/>
              <a:defRPr>
                <a:effectLst>
                  <a:outerShdw blurRad="12700" dist="25400" dir="2700000" rotWithShape="0">
                    <a:srgbClr val="000000"/>
                  </a:outerShdw>
                </a:effectLst>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000080"/>
        </a:solidFill>
        <a:effectLst/>
      </p:bgPr>
    </p:bg>
    <p:spTree>
      <p:nvGrpSpPr>
        <p:cNvPr id="1" name=""/>
        <p:cNvGrpSpPr/>
        <p:nvPr/>
      </p:nvGrpSpPr>
      <p:grpSpPr>
        <a:xfrm>
          <a:off x="0" y="0"/>
          <a:ext cx="0" cy="0"/>
          <a:chOff x="0" y="0"/>
          <a:chExt cx="0" cy="0"/>
        </a:xfrm>
      </p:grpSpPr>
      <p:sp>
        <p:nvSpPr>
          <p:cNvPr id="82" name="Shape 82"/>
          <p:cNvSpPr>
            <a:spLocks noGrp="1"/>
          </p:cNvSpPr>
          <p:nvPr>
            <p:ph type="sldNum" sz="quarter" idx="2"/>
          </p:nvPr>
        </p:nvSpPr>
        <p:spPr>
          <a:xfrm>
            <a:off x="6553200" y="6432651"/>
            <a:ext cx="2133600" cy="288824"/>
          </a:xfrm>
          <a:prstGeom prst="rect">
            <a:avLst/>
          </a:prstGeom>
        </p:spPr>
        <p:txBody>
          <a:bodyPr anchor="b"/>
          <a:lstStyle>
            <a:lvl1pPr>
              <a:defRPr>
                <a:solidFill>
                  <a:schemeClr val="accent3">
                    <a:lumOff val="44000"/>
                  </a:schemeClr>
                </a:solidFill>
                <a:effectLst>
                  <a:outerShdw blurRad="12700" dist="25400" dir="2700000" rotWithShape="0">
                    <a:srgbClr val="000000"/>
                  </a:outerShdw>
                </a:effectLst>
                <a:latin typeface="Arial"/>
                <a:ea typeface="Arial"/>
                <a:cs typeface="Arial"/>
                <a:sym typeface="Arial"/>
              </a:defRPr>
            </a:lvl1pPr>
          </a:lstStyle>
          <a:p>
            <a:fld id="{86CB4B4D-7CA3-9044-876B-883B54F8677D}" type="slidenum">
              <a:t>‹#›</a:t>
            </a:fld>
            <a:endParaRPr/>
          </a:p>
        </p:txBody>
      </p:sp>
      <p:sp>
        <p:nvSpPr>
          <p:cNvPr id="83" name="Shape 83"/>
          <p:cNvSpPr>
            <a:spLocks noGrp="1"/>
          </p:cNvSpPr>
          <p:nvPr>
            <p:ph type="body" idx="1"/>
          </p:nvPr>
        </p:nvSpPr>
        <p:spPr>
          <a:xfrm>
            <a:off x="0" y="0"/>
            <a:ext cx="9144000" cy="6172200"/>
          </a:xfrm>
          <a:prstGeom prst="rect">
            <a:avLst/>
          </a:prstGeom>
        </p:spPr>
        <p:txBody>
          <a:bodyPr/>
          <a:lstStyle>
            <a:lvl1pPr>
              <a:buSzPct val="120000"/>
              <a:buFontTx/>
              <a:buBlip>
                <a:blip r:embed="rId2"/>
              </a:buBlip>
              <a:defRPr>
                <a:effectLst>
                  <a:outerShdw blurRad="12700" dist="25400" dir="2700000" rotWithShape="0">
                    <a:srgbClr val="000000"/>
                  </a:outerShdw>
                </a:effectLst>
                <a:latin typeface="Chalkboard"/>
                <a:ea typeface="Chalkboard"/>
                <a:cs typeface="Chalkboard"/>
                <a:sym typeface="Chalkboard"/>
              </a:defRPr>
            </a:lvl1pPr>
            <a:lvl2pPr>
              <a:buSzPct val="100000"/>
              <a:buFontTx/>
              <a:buBlip>
                <a:blip r:embed="rId3"/>
              </a:buBlip>
              <a:defRPr>
                <a:effectLst>
                  <a:outerShdw blurRad="12700" dist="25400" dir="2700000" rotWithShape="0">
                    <a:srgbClr val="000000"/>
                  </a:outerShdw>
                </a:effectLst>
                <a:latin typeface="Chalkboard"/>
                <a:ea typeface="Chalkboard"/>
                <a:cs typeface="Chalkboard"/>
                <a:sym typeface="Chalkboard"/>
              </a:defRPr>
            </a:lvl2pPr>
            <a:lvl3pPr>
              <a:buSzPct val="120000"/>
              <a:buFontTx/>
              <a:buChar char="•"/>
              <a:defRPr>
                <a:effectLst>
                  <a:outerShdw blurRad="12700" dist="25400" dir="2700000" rotWithShape="0">
                    <a:srgbClr val="000000"/>
                  </a:outerShdw>
                </a:effectLst>
                <a:latin typeface="Chalkboard"/>
                <a:ea typeface="Chalkboard"/>
                <a:cs typeface="Chalkboard"/>
                <a:sym typeface="Chalkboard"/>
              </a:defRPr>
            </a:lvl3pPr>
            <a:lvl4pPr>
              <a:buSzPct val="100000"/>
              <a:buFontTx/>
              <a:buChar char="–"/>
              <a:defRPr>
                <a:effectLst>
                  <a:outerShdw blurRad="12700" dist="25400" dir="2700000" rotWithShape="0">
                    <a:srgbClr val="000000"/>
                  </a:outerShdw>
                </a:effectLst>
                <a:latin typeface="Chalkboard"/>
                <a:ea typeface="Chalkboard"/>
                <a:cs typeface="Chalkboard"/>
                <a:sym typeface="Chalkboard"/>
              </a:defRPr>
            </a:lvl4pPr>
            <a:lvl5pPr>
              <a:buSzPct val="80000"/>
              <a:buFontTx/>
              <a:buChar char="❖"/>
              <a:defRPr>
                <a:effectLst>
                  <a:outerShdw blurRad="12700" dist="25400" dir="2700000" rotWithShape="0">
                    <a:srgbClr val="000000"/>
                  </a:outerShdw>
                </a:effectLst>
                <a:latin typeface="Chalkboard"/>
                <a:ea typeface="Chalkboard"/>
                <a:cs typeface="Chalkboard"/>
                <a:sym typeface="Chalkboard"/>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Sun Surface 02.png"/>
          <p:cNvPicPr>
            <a:picLocks noChangeAspect="1"/>
          </p:cNvPicPr>
          <p:nvPr/>
        </p:nvPicPr>
        <p:blipFill>
          <a:blip r:embed="rId53">
            <a:extLst/>
          </a:blip>
          <a:stretch>
            <a:fillRect/>
          </a:stretch>
        </p:blipFill>
        <p:spPr>
          <a:xfrm>
            <a:off x="-12700" y="4718050"/>
            <a:ext cx="9347200" cy="8874125"/>
          </a:xfrm>
          <a:prstGeom prst="rect">
            <a:avLst/>
          </a:prstGeom>
          <a:ln w="12700">
            <a:miter lim="400000"/>
          </a:ln>
        </p:spPr>
      </p:pic>
      <p:sp>
        <p:nvSpPr>
          <p:cNvPr id="3" name="Shape 3"/>
          <p:cNvSpPr>
            <a:spLocks noGrp="1"/>
          </p:cNvSpPr>
          <p:nvPr>
            <p:ph type="sldNum" sz="quarter" idx="2"/>
          </p:nvPr>
        </p:nvSpPr>
        <p:spPr>
          <a:xfrm>
            <a:off x="6553200" y="6248400"/>
            <a:ext cx="1905000" cy="287087"/>
          </a:xfrm>
          <a:prstGeom prst="rect">
            <a:avLst/>
          </a:prstGeom>
          <a:ln w="12700">
            <a:miter lim="400000"/>
          </a:ln>
        </p:spPr>
        <p:txBody>
          <a:bodyPr lIns="45719" rIns="45719">
            <a:spAutoFit/>
          </a:bodyPr>
          <a:lstStyle>
            <a:lvl1pPr algn="r">
              <a:defRPr sz="1400"/>
            </a:lvl1pPr>
          </a:lstStyle>
          <a:p>
            <a:fld id="{86CB4B4D-7CA3-9044-876B-883B54F8677D}" type="slidenum">
              <a:t>‹#›</a:t>
            </a:fld>
            <a:endParaRPr/>
          </a:p>
        </p:txBody>
      </p:sp>
      <p:sp>
        <p:nvSpPr>
          <p:cNvPr id="4" name="Shape 4"/>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0000"/>
          </a:solidFill>
          <a:uFillTx/>
          <a:latin typeface="Garamond"/>
          <a:ea typeface="Garamond"/>
          <a:cs typeface="Garamond"/>
          <a:sym typeface="Garamond"/>
        </a:defRPr>
      </a:lvl9pPr>
    </p:titleStyle>
    <p:bodyStyle>
      <a:lvl1pPr marL="342900" marR="0" indent="-34290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1pPr>
      <a:lvl2pPr marL="783771" marR="0" indent="-326571"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2pPr>
      <a:lvl3pPr marL="1219200" marR="0" indent="-30480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3pPr>
      <a:lvl4pPr marL="1737360" marR="0" indent="-36576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4pPr>
      <a:lvl5pPr marL="2235200" marR="0" indent="-40640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5pPr>
      <a:lvl6pPr marL="2692400" marR="0" indent="-40640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6pPr>
      <a:lvl7pPr marL="3149600" marR="0" indent="-40640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7pPr>
      <a:lvl8pPr marL="3606800" marR="0" indent="-40640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8pPr>
      <a:lvl9pPr marL="4064000" marR="0" indent="-406400" algn="l" defTabSz="914400" rtl="0" latinLnBrk="0">
        <a:lnSpc>
          <a:spcPct val="100000"/>
        </a:lnSpc>
        <a:spcBef>
          <a:spcPts val="700"/>
        </a:spcBef>
        <a:spcAft>
          <a:spcPts val="0"/>
        </a:spcAft>
        <a:buClrTx/>
        <a:buSzPct val="55000"/>
        <a:buFont typeface="Wingdings"/>
        <a:buChar char="•"/>
        <a:tabLst/>
        <a:defRPr sz="3200" b="0" i="0" u="none" strike="noStrike" cap="none" spc="0" baseline="0">
          <a:ln>
            <a:noFill/>
          </a:ln>
          <a:solidFill>
            <a:schemeClr val="accent3">
              <a:lumOff val="44000"/>
            </a:schemeClr>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www.cse.unr.edu/~mircea/Courses/05Spring/cs491Y_791Y/CaseStudies/turk_JCN_91.pdf" TargetMode="External"/><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pgfplots.net"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ciences4shared.blogspot.com" TargetMode="External"/><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ciences4shared.blogspot.com" TargetMode="External"/><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B5F0888-E1AF-48FC-A092-DDFEA3F52255}"/>
              </a:ext>
            </a:extLst>
          </p:cNvPr>
          <p:cNvSpPr>
            <a:spLocks noGrp="1"/>
          </p:cNvSpPr>
          <p:nvPr>
            <p:ph type="ctrTitle"/>
          </p:nvPr>
        </p:nvSpPr>
        <p:spPr>
          <a:xfrm>
            <a:off x="1143000" y="2766441"/>
            <a:ext cx="6858000" cy="837883"/>
          </a:xfrm>
        </p:spPr>
        <p:txBody>
          <a:bodyPr/>
          <a:lstStyle/>
          <a:p>
            <a:r>
              <a:rPr lang="en-GB" sz="4800" dirty="0">
                <a:solidFill>
                  <a:srgbClr val="127AA2"/>
                </a:solidFill>
                <a:latin typeface="Calibri Light" panose="020F0302020204030204" pitchFamily="34" charset="0"/>
                <a:cs typeface="Calibri Light" panose="020F0302020204030204" pitchFamily="34" charset="0"/>
              </a:rPr>
              <a:t>Our Star, the Sun </a:t>
            </a:r>
          </a:p>
        </p:txBody>
      </p:sp>
      <p:sp>
        <p:nvSpPr>
          <p:cNvPr id="3" name="Undertittel 2">
            <a:extLst>
              <a:ext uri="{FF2B5EF4-FFF2-40B4-BE49-F238E27FC236}">
                <a16:creationId xmlns:a16="http://schemas.microsoft.com/office/drawing/2014/main" id="{14D72C10-D8DC-4CE1-9921-3EC71B03E6FB}"/>
              </a:ext>
            </a:extLst>
          </p:cNvPr>
          <p:cNvSpPr>
            <a:spLocks noGrp="1"/>
          </p:cNvSpPr>
          <p:nvPr>
            <p:ph type="subTitle" idx="1"/>
          </p:nvPr>
        </p:nvSpPr>
        <p:spPr>
          <a:xfrm>
            <a:off x="1143000" y="3614326"/>
            <a:ext cx="6858000" cy="1655762"/>
          </a:xfrm>
        </p:spPr>
        <p:txBody>
          <a:bodyPr>
            <a:normAutofit/>
          </a:bodyPr>
          <a:lstStyle/>
          <a:p>
            <a:r>
              <a:rPr lang="en-GB" sz="2800" dirty="0">
                <a:solidFill>
                  <a:srgbClr val="95BE11"/>
                </a:solidFill>
                <a:latin typeface="Calibri" panose="020F0502020204030204" pitchFamily="34" charset="0"/>
                <a:cs typeface="Calibri" panose="020F0502020204030204" pitchFamily="34" charset="0"/>
              </a:rPr>
              <a:t>Solar Stellar Observations</a:t>
            </a:r>
          </a:p>
        </p:txBody>
      </p:sp>
      <p:pic>
        <p:nvPicPr>
          <p:cNvPr id="8" name="Bilde 7">
            <a:extLst>
              <a:ext uri="{FF2B5EF4-FFF2-40B4-BE49-F238E27FC236}">
                <a16:creationId xmlns:a16="http://schemas.microsoft.com/office/drawing/2014/main" id="{E19F7484-DFD3-4A15-B19F-154F40D3F412}"/>
              </a:ext>
            </a:extLst>
          </p:cNvPr>
          <p:cNvPicPr/>
          <p:nvPr/>
        </p:nvPicPr>
        <p:blipFill rotWithShape="1">
          <a:blip r:embed="rId2" cstate="print">
            <a:extLst>
              <a:ext uri="{28A0092B-C50C-407E-A947-70E740481C1C}">
                <a14:useLocalDpi xmlns:a14="http://schemas.microsoft.com/office/drawing/2010/main" val="0"/>
              </a:ext>
            </a:extLst>
          </a:blip>
          <a:srcRect l="22382" t="14893" r="15509" b="19567"/>
          <a:stretch/>
        </p:blipFill>
        <p:spPr bwMode="auto">
          <a:xfrm>
            <a:off x="126198" y="105727"/>
            <a:ext cx="1615516" cy="1616400"/>
          </a:xfrm>
          <a:prstGeom prst="rect">
            <a:avLst/>
          </a:prstGeom>
          <a:noFill/>
          <a:ln>
            <a:noFill/>
          </a:ln>
          <a:extLst>
            <a:ext uri="{53640926-AAD7-44D8-BBD7-CCE9431645EC}">
              <a14:shadowObscured xmlns:a14="http://schemas.microsoft.com/office/drawing/2010/main"/>
            </a:ext>
          </a:extLst>
        </p:spPr>
      </p:pic>
      <p:sp>
        <p:nvSpPr>
          <p:cNvPr id="10" name="Rektangel 9">
            <a:extLst>
              <a:ext uri="{FF2B5EF4-FFF2-40B4-BE49-F238E27FC236}">
                <a16:creationId xmlns:a16="http://schemas.microsoft.com/office/drawing/2014/main" id="{CA47702F-ADF9-497E-8103-A3F677D55D31}"/>
              </a:ext>
            </a:extLst>
          </p:cNvPr>
          <p:cNvSpPr/>
          <p:nvPr/>
        </p:nvSpPr>
        <p:spPr>
          <a:xfrm>
            <a:off x="0" y="6504433"/>
            <a:ext cx="9144000" cy="353567"/>
          </a:xfrm>
          <a:prstGeom prst="rect">
            <a:avLst/>
          </a:prstGeom>
          <a:solidFill>
            <a:srgbClr val="95BE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11" name="Rektangel 10">
            <a:extLst>
              <a:ext uri="{FF2B5EF4-FFF2-40B4-BE49-F238E27FC236}">
                <a16:creationId xmlns:a16="http://schemas.microsoft.com/office/drawing/2014/main" id="{C466AD77-0F69-4ECA-9855-0F5D478036B3}"/>
              </a:ext>
            </a:extLst>
          </p:cNvPr>
          <p:cNvSpPr/>
          <p:nvPr/>
        </p:nvSpPr>
        <p:spPr>
          <a:xfrm>
            <a:off x="0" y="6361082"/>
            <a:ext cx="9144000" cy="143351"/>
          </a:xfrm>
          <a:prstGeom prst="rect">
            <a:avLst/>
          </a:prstGeom>
          <a:solidFill>
            <a:srgbClr val="127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pic>
        <p:nvPicPr>
          <p:cNvPr id="4" name="Bilde 3">
            <a:extLst>
              <a:ext uri="{FF2B5EF4-FFF2-40B4-BE49-F238E27FC236}">
                <a16:creationId xmlns:a16="http://schemas.microsoft.com/office/drawing/2014/main" id="{5206204E-9353-4E9D-9779-76FF468D17ED}"/>
              </a:ext>
            </a:extLst>
          </p:cNvPr>
          <p:cNvPicPr>
            <a:picLocks noChangeAspect="1"/>
          </p:cNvPicPr>
          <p:nvPr/>
        </p:nvPicPr>
        <p:blipFill>
          <a:blip r:embed="rId3"/>
          <a:stretch>
            <a:fillRect/>
          </a:stretch>
        </p:blipFill>
        <p:spPr>
          <a:xfrm>
            <a:off x="6084469" y="476646"/>
            <a:ext cx="2933333" cy="837883"/>
          </a:xfrm>
          <a:prstGeom prst="rect">
            <a:avLst/>
          </a:prstGeom>
        </p:spPr>
      </p:pic>
    </p:spTree>
    <p:extLst>
      <p:ext uri="{BB962C8B-B14F-4D97-AF65-F5344CB8AC3E}">
        <p14:creationId xmlns:p14="http://schemas.microsoft.com/office/powerpoint/2010/main" val="2087486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p:nvPr/>
        </p:nvSpPr>
        <p:spPr>
          <a:xfrm>
            <a:off x="2040182" y="1019743"/>
            <a:ext cx="1571462" cy="3727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lvl1pPr>
          </a:lstStyle>
          <a:p>
            <a:r>
              <a:t>CSI - Fourier</a:t>
            </a:r>
          </a:p>
        </p:txBody>
      </p:sp>
      <p:sp>
        <p:nvSpPr>
          <p:cNvPr id="538" name="Shape 538"/>
          <p:cNvSpPr/>
          <p:nvPr/>
        </p:nvSpPr>
        <p:spPr>
          <a:xfrm>
            <a:off x="1705319" y="3361129"/>
            <a:ext cx="1888962" cy="3727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lvl1pPr>
          </a:lstStyle>
          <a:p>
            <a:r>
              <a:t>The observatory</a:t>
            </a:r>
          </a:p>
        </p:txBody>
      </p:sp>
      <p:sp>
        <p:nvSpPr>
          <p:cNvPr id="539" name="Shape 539"/>
          <p:cNvSpPr/>
          <p:nvPr/>
        </p:nvSpPr>
        <p:spPr>
          <a:xfrm>
            <a:off x="2149695" y="2190018"/>
            <a:ext cx="1000210" cy="3727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lvl1pPr>
          </a:lstStyle>
          <a:p>
            <a:r>
              <a:t>The tool</a:t>
            </a:r>
          </a:p>
        </p:txBody>
      </p:sp>
      <p:sp>
        <p:nvSpPr>
          <p:cNvPr id="540" name="Shape 540"/>
          <p:cNvSpPr/>
          <p:nvPr/>
        </p:nvSpPr>
        <p:spPr>
          <a:xfrm>
            <a:off x="1410500" y="4734455"/>
            <a:ext cx="2335819" cy="6648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000" b="1"/>
            </a:pPr>
            <a:r>
              <a:t>From PVC tubes to </a:t>
            </a:r>
          </a:p>
          <a:p>
            <a:pPr>
              <a:defRPr sz="2000" b="1"/>
            </a:pPr>
            <a:r>
              <a:t>red giants</a:t>
            </a:r>
          </a:p>
        </p:txBody>
      </p:sp>
      <p:sp>
        <p:nvSpPr>
          <p:cNvPr id="541" name="Shape 541"/>
          <p:cNvSpPr/>
          <p:nvPr/>
        </p:nvSpPr>
        <p:spPr>
          <a:xfrm>
            <a:off x="4017310" y="961019"/>
            <a:ext cx="1540779"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Frequency and period</a:t>
            </a:r>
          </a:p>
        </p:txBody>
      </p:sp>
      <p:sp>
        <p:nvSpPr>
          <p:cNvPr id="542" name="Shape 542"/>
          <p:cNvSpPr/>
          <p:nvPr/>
        </p:nvSpPr>
        <p:spPr>
          <a:xfrm>
            <a:off x="4004950" y="1352028"/>
            <a:ext cx="2285217"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1"/>
            </a:lvl1pPr>
          </a:lstStyle>
          <a:p>
            <a:r>
              <a:t>The meaning of Fourier analysis</a:t>
            </a:r>
          </a:p>
        </p:txBody>
      </p:sp>
      <p:sp>
        <p:nvSpPr>
          <p:cNvPr id="543" name="Shape 543"/>
          <p:cNvSpPr/>
          <p:nvPr/>
        </p:nvSpPr>
        <p:spPr>
          <a:xfrm>
            <a:off x="4009593" y="2150064"/>
            <a:ext cx="3258256"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To understand how to carry out Fourier analysis</a:t>
            </a:r>
          </a:p>
        </p:txBody>
      </p:sp>
      <p:sp>
        <p:nvSpPr>
          <p:cNvPr id="544" name="Shape 544"/>
          <p:cNvSpPr/>
          <p:nvPr/>
        </p:nvSpPr>
        <p:spPr>
          <a:xfrm>
            <a:off x="4007133" y="2550416"/>
            <a:ext cx="3877083"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To learn how to extract information from Fourier analysis</a:t>
            </a:r>
          </a:p>
        </p:txBody>
      </p:sp>
      <p:sp>
        <p:nvSpPr>
          <p:cNvPr id="545" name="Shape 545"/>
          <p:cNvSpPr/>
          <p:nvPr/>
        </p:nvSpPr>
        <p:spPr>
          <a:xfrm>
            <a:off x="4006128" y="3408935"/>
            <a:ext cx="3225811"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How to measure oscillations in the sun and stars</a:t>
            </a:r>
          </a:p>
        </p:txBody>
      </p:sp>
      <p:sp>
        <p:nvSpPr>
          <p:cNvPr id="546" name="Shape 546"/>
          <p:cNvSpPr/>
          <p:nvPr/>
        </p:nvSpPr>
        <p:spPr>
          <a:xfrm>
            <a:off x="3953823" y="4720863"/>
            <a:ext cx="3671179"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Calculate spectral properties of the sun and other stars</a:t>
            </a:r>
          </a:p>
        </p:txBody>
      </p:sp>
      <p:sp>
        <p:nvSpPr>
          <p:cNvPr id="547" name="Shape 547"/>
          <p:cNvSpPr/>
          <p:nvPr/>
        </p:nvSpPr>
        <p:spPr>
          <a:xfrm>
            <a:off x="3948815" y="5150132"/>
            <a:ext cx="5028491"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Understand how to relate oscillations and structural parameters of the stars</a:t>
            </a:r>
          </a:p>
        </p:txBody>
      </p:sp>
      <p:sp>
        <p:nvSpPr>
          <p:cNvPr id="548" name="Shape 548"/>
          <p:cNvSpPr/>
          <p:nvPr/>
        </p:nvSpPr>
        <p:spPr>
          <a:xfrm rot="16200000">
            <a:off x="-2718656" y="3187632"/>
            <a:ext cx="6172608" cy="48273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800" b="1">
                <a:solidFill>
                  <a:schemeClr val="accent3">
                    <a:lumOff val="44000"/>
                  </a:schemeClr>
                </a:solidFill>
              </a:defRPr>
            </a:lvl1pPr>
          </a:lstStyle>
          <a:p>
            <a:r>
              <a:t>Activity IV: solar and stellar oscillations</a:t>
            </a:r>
          </a:p>
        </p:txBody>
      </p:sp>
      <p:sp>
        <p:nvSpPr>
          <p:cNvPr id="549" name="Shape 549"/>
          <p:cNvSpPr/>
          <p:nvPr/>
        </p:nvSpPr>
        <p:spPr>
          <a:xfrm>
            <a:off x="2649799" y="3839997"/>
            <a:ext cx="1" cy="831950"/>
          </a:xfrm>
          <a:prstGeom prst="line">
            <a:avLst/>
          </a:prstGeom>
          <a:ln w="101600">
            <a:solidFill>
              <a:srgbClr val="FF2600"/>
            </a:solidFill>
            <a:bevel/>
            <a:tailEnd type="triangle"/>
          </a:ln>
          <a:effectLst>
            <a:outerShdw blurRad="38100" dist="20000" dir="5400000" rotWithShape="0">
              <a:srgbClr val="000000">
                <a:alpha val="38000"/>
              </a:srgbClr>
            </a:outerShdw>
          </a:effectLst>
        </p:spPr>
        <p:txBody>
          <a:bodyPr lIns="45719" rIns="45719"/>
          <a:lstStyle/>
          <a:p>
            <a:pPr defTabSz="457200">
              <a:defRPr sz="1200">
                <a:latin typeface="+mn-lt"/>
                <a:ea typeface="+mn-ea"/>
                <a:cs typeface="+mn-cs"/>
                <a:sym typeface="Helvetica"/>
              </a:defRPr>
            </a:pPr>
            <a:endParaRPr/>
          </a:p>
        </p:txBody>
      </p:sp>
      <p:sp>
        <p:nvSpPr>
          <p:cNvPr id="550" name="Shape 550"/>
          <p:cNvSpPr/>
          <p:nvPr/>
        </p:nvSpPr>
        <p:spPr>
          <a:xfrm>
            <a:off x="2649799" y="2860922"/>
            <a:ext cx="1" cy="417806"/>
          </a:xfrm>
          <a:prstGeom prst="line">
            <a:avLst/>
          </a:prstGeom>
          <a:ln w="50800">
            <a:solidFill>
              <a:srgbClr val="FF2600"/>
            </a:solidFill>
            <a:bevel/>
            <a:tailEnd type="triangle"/>
          </a:ln>
          <a:effectLst>
            <a:outerShdw blurRad="38100" dist="20000" dir="5400000" rotWithShape="0">
              <a:srgbClr val="000000">
                <a:alpha val="38000"/>
              </a:srgbClr>
            </a:outerShdw>
          </a:effectLst>
        </p:spPr>
        <p:txBody>
          <a:bodyPr lIns="45719" rIns="45719"/>
          <a:lstStyle/>
          <a:p>
            <a:pPr defTabSz="457200">
              <a:defRPr sz="1200">
                <a:latin typeface="+mn-lt"/>
                <a:ea typeface="+mn-ea"/>
                <a:cs typeface="+mn-cs"/>
                <a:sym typeface="Helvetica"/>
              </a:defRPr>
            </a:pPr>
            <a:endParaRPr/>
          </a:p>
        </p:txBody>
      </p:sp>
      <p:sp>
        <p:nvSpPr>
          <p:cNvPr id="551" name="Shape 551"/>
          <p:cNvSpPr/>
          <p:nvPr/>
        </p:nvSpPr>
        <p:spPr>
          <a:xfrm>
            <a:off x="2649799" y="1557297"/>
            <a:ext cx="1" cy="417806"/>
          </a:xfrm>
          <a:prstGeom prst="line">
            <a:avLst/>
          </a:prstGeom>
          <a:ln w="50800">
            <a:solidFill>
              <a:srgbClr val="FF2600"/>
            </a:solidFill>
            <a:bevel/>
            <a:tailEnd type="triangle"/>
          </a:ln>
          <a:effectLst>
            <a:outerShdw blurRad="38100" dist="20000" dir="5400000" rotWithShape="0">
              <a:srgbClr val="000000">
                <a:alpha val="38000"/>
              </a:srgbClr>
            </a:outerShdw>
          </a:effectLst>
        </p:spPr>
        <p:txBody>
          <a:bodyPr lIns="45719" rIns="45719"/>
          <a:lstStyle/>
          <a:p>
            <a:pPr defTabSz="457200">
              <a:defRPr sz="1200">
                <a:latin typeface="+mn-lt"/>
                <a:ea typeface="+mn-ea"/>
                <a:cs typeface="+mn-cs"/>
                <a:sym typeface="Helvetica"/>
              </a:defRPr>
            </a:pPr>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Shape 553"/>
          <p:cNvSpPr/>
          <p:nvPr/>
        </p:nvSpPr>
        <p:spPr>
          <a:xfrm>
            <a:off x="2714244" y="353166"/>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554" name="Shape 554"/>
          <p:cNvSpPr/>
          <p:nvPr/>
        </p:nvSpPr>
        <p:spPr>
          <a:xfrm>
            <a:off x="821220" y="1749156"/>
            <a:ext cx="7241916" cy="2695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In this activity we explain how a spatial or temporal distribution could be represented as a combination of a series of ‘basis distributions’</a:t>
            </a:r>
          </a:p>
          <a:p>
            <a:pPr marL="220578" indent="-220578" defTabSz="457200">
              <a:spcBef>
                <a:spcPts val="1200"/>
              </a:spcBef>
              <a:buSzPct val="100000"/>
              <a:buChar char="•"/>
              <a:defRPr sz="2200" b="1">
                <a:solidFill>
                  <a:schemeClr val="accent3">
                    <a:lumOff val="44000"/>
                  </a:schemeClr>
                </a:solidFill>
              </a:defRPr>
            </a:pPr>
            <a:r>
              <a:t>An scene from the TV show ‘CSI Las Vegas’ is presented to the students</a:t>
            </a:r>
          </a:p>
          <a:p>
            <a:pPr marL="220578" indent="-220578" defTabSz="457200">
              <a:spcBef>
                <a:spcPts val="1200"/>
              </a:spcBef>
              <a:buSzPct val="100000"/>
              <a:buChar char="•"/>
              <a:defRPr sz="2200" b="1">
                <a:solidFill>
                  <a:schemeClr val="accent3">
                    <a:lumOff val="44000"/>
                  </a:schemeClr>
                </a:solidFill>
              </a:defRPr>
            </a:pPr>
            <a:r>
              <a:t>A face recognition computer software is used to try to identify a murder suspect</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p:nvPr/>
        </p:nvSpPr>
        <p:spPr>
          <a:xfrm>
            <a:off x="2714244" y="353166"/>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pic>
        <p:nvPicPr>
          <p:cNvPr id="557" name="CSI clip from episode &quot;Young Man with a Horn&quot;.mp4"/>
          <p:cNvPicPr>
            <a:picLocks/>
          </p:cNvPicPr>
          <p:nvPr>
            <a:videoFile r:link="rId2"/>
            <p:extLst>
              <p:ext uri="{DAA4B4D4-6D71-4841-9C94-3DE7FCFB9230}">
                <p14:media xmlns:p14="http://schemas.microsoft.com/office/powerpoint/2010/main" r:embed="rId1"/>
              </p:ext>
            </p:extLst>
          </p:nvPr>
        </p:nvPicPr>
        <p:blipFill>
          <a:blip r:embed="rId4">
            <a:extLst/>
          </a:blip>
          <a:stretch>
            <a:fillRect/>
          </a:stretch>
        </p:blipFill>
        <p:spPr>
          <a:xfrm>
            <a:off x="1300288" y="1488747"/>
            <a:ext cx="6543424" cy="4907569"/>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46998" fill="hold"/>
                                        <p:tgtEl>
                                          <p:spTgt spid="55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55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560" name="Shape 560"/>
          <p:cNvSpPr/>
          <p:nvPr/>
        </p:nvSpPr>
        <p:spPr>
          <a:xfrm>
            <a:off x="815143" y="1104338"/>
            <a:ext cx="7241917" cy="739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20578" indent="-220578" defTabSz="457200">
              <a:spcBef>
                <a:spcPts val="1200"/>
              </a:spcBef>
              <a:buSzPct val="100000"/>
              <a:buChar char="•"/>
              <a:defRPr sz="2200" b="1">
                <a:solidFill>
                  <a:schemeClr val="accent3">
                    <a:lumOff val="44000"/>
                  </a:schemeClr>
                </a:solidFill>
              </a:defRPr>
            </a:lvl1pPr>
          </a:lstStyle>
          <a:p>
            <a:r>
              <a:t>This software collects thousands of ‘training images’ from people with different ages, races, ‘moods’, genders, …</a:t>
            </a:r>
          </a:p>
        </p:txBody>
      </p:sp>
      <p:pic>
        <p:nvPicPr>
          <p:cNvPr id="561" name="image27.png"/>
          <p:cNvPicPr>
            <a:picLocks noChangeAspect="1"/>
          </p:cNvPicPr>
          <p:nvPr/>
        </p:nvPicPr>
        <p:blipFill>
          <a:blip r:embed="rId2">
            <a:extLst/>
          </a:blip>
          <a:stretch>
            <a:fillRect/>
          </a:stretch>
        </p:blipFill>
        <p:spPr>
          <a:xfrm>
            <a:off x="2150294" y="1942404"/>
            <a:ext cx="4380739" cy="4380739"/>
          </a:xfrm>
          <a:prstGeom prst="rect">
            <a:avLst/>
          </a:prstGeom>
          <a:ln w="12700">
            <a:miter lim="400000"/>
          </a:ln>
        </p:spPr>
      </p:pic>
      <p:sp>
        <p:nvSpPr>
          <p:cNvPr id="562" name="Shape 562"/>
          <p:cNvSpPr/>
          <p:nvPr/>
        </p:nvSpPr>
        <p:spPr>
          <a:xfrm>
            <a:off x="4451934" y="6421237"/>
            <a:ext cx="4774847" cy="3666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ctr">
              <a:spcBef>
                <a:spcPts val="400"/>
              </a:spcBef>
              <a:defRPr sz="1000">
                <a:solidFill>
                  <a:schemeClr val="accent3">
                    <a:lumOff val="44000"/>
                  </a:schemeClr>
                </a:solidFill>
                <a:latin typeface="Arial"/>
                <a:ea typeface="Arial"/>
                <a:cs typeface="Arial"/>
                <a:sym typeface="Arial"/>
              </a:defRPr>
            </a:pPr>
            <a:r>
              <a:t>M. Turk, A. Pentland, "</a:t>
            </a:r>
            <a:r>
              <a:rPr u="sng">
                <a:uFill>
                  <a:solidFill>
                    <a:srgbClr val="0099CC"/>
                  </a:solidFill>
                </a:uFill>
                <a:hlinkClick r:id="rId3"/>
              </a:rPr>
              <a:t>Eigenfaces for Recognition</a:t>
            </a:r>
            <a:r>
              <a:t>", Journal of Cognitive Neuroscience, 3(1), pp. 71-86, 1991. </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 name="Shape 564"/>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565" name="Shape 565"/>
          <p:cNvSpPr/>
          <p:nvPr/>
        </p:nvSpPr>
        <p:spPr>
          <a:xfrm>
            <a:off x="815143" y="1387153"/>
            <a:ext cx="7241917" cy="1552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From the analysis of all these images, a set of ‘basis faces’ are obtained</a:t>
            </a:r>
          </a:p>
          <a:p>
            <a:pPr marL="220578" indent="-220578" defTabSz="457200">
              <a:spcBef>
                <a:spcPts val="1200"/>
              </a:spcBef>
              <a:buSzPct val="100000"/>
              <a:buChar char="•"/>
              <a:defRPr sz="2200" b="1">
                <a:solidFill>
                  <a:schemeClr val="accent3">
                    <a:lumOff val="44000"/>
                  </a:schemeClr>
                </a:solidFill>
              </a:defRPr>
            </a:pPr>
            <a:r>
              <a:t>Any actual face might be obtained from a combination (with weights W</a:t>
            </a:r>
            <a:r>
              <a:rPr baseline="-5999"/>
              <a:t>i</a:t>
            </a:r>
            <a:r>
              <a:t>) of just 6 ‘basis faces’</a:t>
            </a:r>
          </a:p>
        </p:txBody>
      </p:sp>
      <p:sp>
        <p:nvSpPr>
          <p:cNvPr id="566" name="Shape 566"/>
          <p:cNvSpPr/>
          <p:nvPr/>
        </p:nvSpPr>
        <p:spPr>
          <a:xfrm rot="16200000">
            <a:off x="-70116" y="4299986"/>
            <a:ext cx="1501042"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Basis faces</a:t>
            </a:r>
          </a:p>
        </p:txBody>
      </p:sp>
      <p:pic>
        <p:nvPicPr>
          <p:cNvPr id="567" name="ghost1.jpg"/>
          <p:cNvPicPr>
            <a:picLocks noChangeAspect="1"/>
          </p:cNvPicPr>
          <p:nvPr/>
        </p:nvPicPr>
        <p:blipFill>
          <a:blip r:embed="rId2">
            <a:extLst/>
          </a:blip>
          <a:srcRect l="14285" t="8729" r="10714" b="11904"/>
          <a:stretch>
            <a:fillRect/>
          </a:stretch>
        </p:blipFill>
        <p:spPr>
          <a:xfrm>
            <a:off x="2315415" y="4088027"/>
            <a:ext cx="1184401" cy="939915"/>
          </a:xfrm>
          <a:prstGeom prst="rect">
            <a:avLst/>
          </a:prstGeom>
          <a:ln w="12700">
            <a:miter lim="400000"/>
          </a:ln>
        </p:spPr>
      </p:pic>
      <p:pic>
        <p:nvPicPr>
          <p:cNvPr id="568" name="ghost2.jpg"/>
          <p:cNvPicPr>
            <a:picLocks noChangeAspect="1"/>
          </p:cNvPicPr>
          <p:nvPr/>
        </p:nvPicPr>
        <p:blipFill>
          <a:blip r:embed="rId3">
            <a:extLst/>
          </a:blip>
          <a:srcRect l="14286" t="9524" r="10714" b="11904"/>
          <a:stretch>
            <a:fillRect/>
          </a:stretch>
        </p:blipFill>
        <p:spPr>
          <a:xfrm>
            <a:off x="3644152" y="4078502"/>
            <a:ext cx="1184402" cy="930410"/>
          </a:xfrm>
          <a:prstGeom prst="rect">
            <a:avLst/>
          </a:prstGeom>
          <a:ln w="12700">
            <a:miter lim="400000"/>
          </a:ln>
        </p:spPr>
      </p:pic>
      <p:pic>
        <p:nvPicPr>
          <p:cNvPr id="569" name="ghost3.jpg"/>
          <p:cNvPicPr>
            <a:picLocks noChangeAspect="1"/>
          </p:cNvPicPr>
          <p:nvPr/>
        </p:nvPicPr>
        <p:blipFill>
          <a:blip r:embed="rId4">
            <a:extLst/>
          </a:blip>
          <a:srcRect l="14285" t="8729" r="10714" b="11904"/>
          <a:stretch>
            <a:fillRect/>
          </a:stretch>
        </p:blipFill>
        <p:spPr>
          <a:xfrm>
            <a:off x="4971302" y="4078502"/>
            <a:ext cx="1184402" cy="939958"/>
          </a:xfrm>
          <a:prstGeom prst="rect">
            <a:avLst/>
          </a:prstGeom>
          <a:ln w="12700">
            <a:miter lim="400000"/>
          </a:ln>
        </p:spPr>
      </p:pic>
      <p:pic>
        <p:nvPicPr>
          <p:cNvPr id="570" name="ghost4.jpg"/>
          <p:cNvPicPr>
            <a:picLocks noChangeAspect="1"/>
          </p:cNvPicPr>
          <p:nvPr/>
        </p:nvPicPr>
        <p:blipFill>
          <a:blip r:embed="rId5">
            <a:extLst/>
          </a:blip>
          <a:srcRect l="14285" t="8729" r="10714" b="11904"/>
          <a:stretch>
            <a:fillRect/>
          </a:stretch>
        </p:blipFill>
        <p:spPr>
          <a:xfrm>
            <a:off x="6279402" y="4070564"/>
            <a:ext cx="1184402" cy="940237"/>
          </a:xfrm>
          <a:prstGeom prst="rect">
            <a:avLst/>
          </a:prstGeom>
          <a:ln w="12700">
            <a:miter lim="400000"/>
          </a:ln>
        </p:spPr>
      </p:pic>
      <p:pic>
        <p:nvPicPr>
          <p:cNvPr id="571" name="ghost5.jpg"/>
          <p:cNvPicPr>
            <a:picLocks noChangeAspect="1"/>
          </p:cNvPicPr>
          <p:nvPr/>
        </p:nvPicPr>
        <p:blipFill>
          <a:blip r:embed="rId6">
            <a:extLst/>
          </a:blip>
          <a:srcRect l="14285" t="8332" r="10714" b="13095"/>
          <a:stretch>
            <a:fillRect/>
          </a:stretch>
        </p:blipFill>
        <p:spPr>
          <a:xfrm>
            <a:off x="7590676" y="4083141"/>
            <a:ext cx="1184402" cy="929280"/>
          </a:xfrm>
          <a:prstGeom prst="rect">
            <a:avLst/>
          </a:prstGeom>
          <a:ln w="12700">
            <a:miter lim="400000"/>
          </a:ln>
        </p:spPr>
      </p:pic>
      <p:pic>
        <p:nvPicPr>
          <p:cNvPr id="572" name="ghost6.jpg"/>
          <p:cNvPicPr>
            <a:picLocks noChangeAspect="1"/>
          </p:cNvPicPr>
          <p:nvPr/>
        </p:nvPicPr>
        <p:blipFill>
          <a:blip r:embed="rId7">
            <a:extLst/>
          </a:blip>
          <a:srcRect l="13888" t="8399" r="10317" b="11970"/>
          <a:stretch>
            <a:fillRect/>
          </a:stretch>
        </p:blipFill>
        <p:spPr>
          <a:xfrm>
            <a:off x="997790" y="4078502"/>
            <a:ext cx="1184401" cy="933002"/>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Shape 574"/>
          <p:cNvSpPr/>
          <p:nvPr/>
        </p:nvSpPr>
        <p:spPr>
          <a:xfrm>
            <a:off x="3312350" y="1562304"/>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1</a:t>
            </a:r>
          </a:p>
        </p:txBody>
      </p:sp>
      <p:sp>
        <p:nvSpPr>
          <p:cNvPr id="575" name="Shape 575"/>
          <p:cNvSpPr/>
          <p:nvPr/>
        </p:nvSpPr>
        <p:spPr>
          <a:xfrm>
            <a:off x="3312350" y="2491333"/>
            <a:ext cx="493425"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2</a:t>
            </a:r>
          </a:p>
        </p:txBody>
      </p:sp>
      <p:sp>
        <p:nvSpPr>
          <p:cNvPr id="576" name="Shape 576"/>
          <p:cNvSpPr/>
          <p:nvPr/>
        </p:nvSpPr>
        <p:spPr>
          <a:xfrm>
            <a:off x="3312350" y="3394961"/>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3</a:t>
            </a:r>
          </a:p>
        </p:txBody>
      </p:sp>
      <p:sp>
        <p:nvSpPr>
          <p:cNvPr id="577" name="Shape 577"/>
          <p:cNvSpPr/>
          <p:nvPr/>
        </p:nvSpPr>
        <p:spPr>
          <a:xfrm>
            <a:off x="3312350" y="4277754"/>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4</a:t>
            </a:r>
          </a:p>
        </p:txBody>
      </p:sp>
      <p:sp>
        <p:nvSpPr>
          <p:cNvPr id="578" name="Shape 578"/>
          <p:cNvSpPr/>
          <p:nvPr/>
        </p:nvSpPr>
        <p:spPr>
          <a:xfrm>
            <a:off x="3312350" y="5138719"/>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5</a:t>
            </a:r>
          </a:p>
        </p:txBody>
      </p:sp>
      <p:sp>
        <p:nvSpPr>
          <p:cNvPr id="579" name="Shape 579"/>
          <p:cNvSpPr/>
          <p:nvPr/>
        </p:nvSpPr>
        <p:spPr>
          <a:xfrm>
            <a:off x="3764853" y="1625804"/>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580" name="Shape 580"/>
          <p:cNvSpPr/>
          <p:nvPr/>
        </p:nvSpPr>
        <p:spPr>
          <a:xfrm>
            <a:off x="3764853" y="2538649"/>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581" name="Shape 581"/>
          <p:cNvSpPr/>
          <p:nvPr/>
        </p:nvSpPr>
        <p:spPr>
          <a:xfrm>
            <a:off x="3764853" y="3446302"/>
            <a:ext cx="256541"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582" name="Shape 582"/>
          <p:cNvSpPr/>
          <p:nvPr/>
        </p:nvSpPr>
        <p:spPr>
          <a:xfrm>
            <a:off x="3764853" y="4341794"/>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583" name="Shape 583"/>
          <p:cNvSpPr/>
          <p:nvPr/>
        </p:nvSpPr>
        <p:spPr>
          <a:xfrm>
            <a:off x="3764853" y="5202219"/>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584" name="Shape 584"/>
          <p:cNvSpPr/>
          <p:nvPr/>
        </p:nvSpPr>
        <p:spPr>
          <a:xfrm>
            <a:off x="4423545" y="2055469"/>
            <a:ext cx="27782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585" name="Shape 585"/>
          <p:cNvSpPr/>
          <p:nvPr/>
        </p:nvSpPr>
        <p:spPr>
          <a:xfrm>
            <a:off x="4423545" y="2939975"/>
            <a:ext cx="27782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586" name="Shape 586"/>
          <p:cNvSpPr/>
          <p:nvPr/>
        </p:nvSpPr>
        <p:spPr>
          <a:xfrm>
            <a:off x="4423545" y="3835269"/>
            <a:ext cx="27782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587" name="Shape 587"/>
          <p:cNvSpPr/>
          <p:nvPr/>
        </p:nvSpPr>
        <p:spPr>
          <a:xfrm>
            <a:off x="4423545" y="4717863"/>
            <a:ext cx="27782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588" name="Shape 588"/>
          <p:cNvSpPr/>
          <p:nvPr/>
        </p:nvSpPr>
        <p:spPr>
          <a:xfrm>
            <a:off x="4423545" y="1115645"/>
            <a:ext cx="27782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pic>
        <p:nvPicPr>
          <p:cNvPr id="589" name="ghost1.jpg"/>
          <p:cNvPicPr>
            <a:picLocks noChangeAspect="1"/>
          </p:cNvPicPr>
          <p:nvPr/>
        </p:nvPicPr>
        <p:blipFill>
          <a:blip r:embed="rId2">
            <a:extLst/>
          </a:blip>
          <a:srcRect l="14285" t="8729" r="10714" b="11904"/>
          <a:stretch>
            <a:fillRect/>
          </a:stretch>
        </p:blipFill>
        <p:spPr>
          <a:xfrm>
            <a:off x="4161613" y="2392271"/>
            <a:ext cx="801688" cy="636202"/>
          </a:xfrm>
          <a:prstGeom prst="rect">
            <a:avLst/>
          </a:prstGeom>
          <a:ln w="12700">
            <a:miter lim="400000"/>
          </a:ln>
        </p:spPr>
      </p:pic>
      <p:pic>
        <p:nvPicPr>
          <p:cNvPr id="590" name="ghost2.jpg"/>
          <p:cNvPicPr>
            <a:picLocks noChangeAspect="1"/>
          </p:cNvPicPr>
          <p:nvPr/>
        </p:nvPicPr>
        <p:blipFill>
          <a:blip r:embed="rId3">
            <a:extLst/>
          </a:blip>
          <a:srcRect l="14286" t="9524" r="10714" b="11904"/>
          <a:stretch>
            <a:fillRect/>
          </a:stretch>
        </p:blipFill>
        <p:spPr>
          <a:xfrm>
            <a:off x="4161613" y="3286617"/>
            <a:ext cx="801688" cy="629769"/>
          </a:xfrm>
          <a:prstGeom prst="rect">
            <a:avLst/>
          </a:prstGeom>
          <a:ln w="12700">
            <a:miter lim="400000"/>
          </a:ln>
        </p:spPr>
      </p:pic>
      <p:pic>
        <p:nvPicPr>
          <p:cNvPr id="591" name="ghost3.jpg"/>
          <p:cNvPicPr>
            <a:picLocks noChangeAspect="1"/>
          </p:cNvPicPr>
          <p:nvPr/>
        </p:nvPicPr>
        <p:blipFill>
          <a:blip r:embed="rId4">
            <a:extLst/>
          </a:blip>
          <a:srcRect l="14285" t="8729" r="10714" b="11904"/>
          <a:stretch>
            <a:fillRect/>
          </a:stretch>
        </p:blipFill>
        <p:spPr>
          <a:xfrm>
            <a:off x="4161613" y="4174614"/>
            <a:ext cx="801688" cy="636232"/>
          </a:xfrm>
          <a:prstGeom prst="rect">
            <a:avLst/>
          </a:prstGeom>
          <a:ln w="12700">
            <a:miter lim="400000"/>
          </a:ln>
        </p:spPr>
      </p:pic>
      <p:pic>
        <p:nvPicPr>
          <p:cNvPr id="592" name="ghost4.jpg"/>
          <p:cNvPicPr>
            <a:picLocks noChangeAspect="1"/>
          </p:cNvPicPr>
          <p:nvPr/>
        </p:nvPicPr>
        <p:blipFill>
          <a:blip r:embed="rId5">
            <a:extLst/>
          </a:blip>
          <a:srcRect l="14285" t="8729" r="10714" b="11904"/>
          <a:stretch>
            <a:fillRect/>
          </a:stretch>
        </p:blipFill>
        <p:spPr>
          <a:xfrm>
            <a:off x="4161613" y="5066336"/>
            <a:ext cx="801688" cy="636421"/>
          </a:xfrm>
          <a:prstGeom prst="rect">
            <a:avLst/>
          </a:prstGeom>
          <a:ln w="12700">
            <a:miter lim="400000"/>
          </a:ln>
        </p:spPr>
      </p:pic>
      <p:pic>
        <p:nvPicPr>
          <p:cNvPr id="593" name="ghost5.jpg"/>
          <p:cNvPicPr>
            <a:picLocks noChangeAspect="1"/>
          </p:cNvPicPr>
          <p:nvPr/>
        </p:nvPicPr>
        <p:blipFill>
          <a:blip r:embed="rId6">
            <a:extLst/>
          </a:blip>
          <a:srcRect l="14285" t="8332" r="10714" b="13095"/>
          <a:stretch>
            <a:fillRect/>
          </a:stretch>
        </p:blipFill>
        <p:spPr>
          <a:xfrm>
            <a:off x="4161613" y="5953361"/>
            <a:ext cx="801688" cy="629004"/>
          </a:xfrm>
          <a:prstGeom prst="rect">
            <a:avLst/>
          </a:prstGeom>
          <a:ln w="12700">
            <a:miter lim="400000"/>
          </a:ln>
        </p:spPr>
      </p:pic>
      <p:pic>
        <p:nvPicPr>
          <p:cNvPr id="594" name="ghost6.jpg"/>
          <p:cNvPicPr>
            <a:picLocks noChangeAspect="1"/>
          </p:cNvPicPr>
          <p:nvPr/>
        </p:nvPicPr>
        <p:blipFill>
          <a:blip r:embed="rId7">
            <a:extLst/>
          </a:blip>
          <a:srcRect l="13888" t="8399" r="10317" b="11970"/>
          <a:stretch>
            <a:fillRect/>
          </a:stretch>
        </p:blipFill>
        <p:spPr>
          <a:xfrm>
            <a:off x="4161613" y="1479911"/>
            <a:ext cx="801688" cy="631523"/>
          </a:xfrm>
          <a:prstGeom prst="rect">
            <a:avLst/>
          </a:prstGeom>
          <a:ln w="12700">
            <a:miter lim="400000"/>
          </a:ln>
        </p:spPr>
      </p:pic>
      <p:sp>
        <p:nvSpPr>
          <p:cNvPr id="595" name="Shape 595"/>
          <p:cNvSpPr/>
          <p:nvPr/>
        </p:nvSpPr>
        <p:spPr>
          <a:xfrm>
            <a:off x="4423545" y="5617613"/>
            <a:ext cx="27782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596" name="Shape 596"/>
          <p:cNvSpPr/>
          <p:nvPr/>
        </p:nvSpPr>
        <p:spPr>
          <a:xfrm>
            <a:off x="3323449" y="5966061"/>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6</a:t>
            </a:r>
          </a:p>
        </p:txBody>
      </p:sp>
      <p:sp>
        <p:nvSpPr>
          <p:cNvPr id="597" name="Shape 597"/>
          <p:cNvSpPr/>
          <p:nvPr/>
        </p:nvSpPr>
        <p:spPr>
          <a:xfrm>
            <a:off x="3775952" y="6029561"/>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pic>
        <p:nvPicPr>
          <p:cNvPr id="598" name="zach2.png"/>
          <p:cNvPicPr>
            <a:picLocks/>
          </p:cNvPicPr>
          <p:nvPr/>
        </p:nvPicPr>
        <p:blipFill>
          <a:blip r:embed="rId8">
            <a:extLst/>
          </a:blip>
          <a:stretch>
            <a:fillRect/>
          </a:stretch>
        </p:blipFill>
        <p:spPr>
          <a:xfrm>
            <a:off x="4176694" y="275591"/>
            <a:ext cx="771526" cy="813198"/>
          </a:xfrm>
          <a:prstGeom prst="rect">
            <a:avLst/>
          </a:prstGeom>
          <a:ln w="12700">
            <a:miter lim="400000"/>
          </a:ln>
        </p:spPr>
      </p:pic>
      <p:sp>
        <p:nvSpPr>
          <p:cNvPr id="599" name="Shape 599"/>
          <p:cNvSpPr/>
          <p:nvPr/>
        </p:nvSpPr>
        <p:spPr>
          <a:xfrm>
            <a:off x="5786820" y="6563061"/>
            <a:ext cx="4774847" cy="2269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400"/>
              </a:spcBef>
              <a:defRPr sz="1000">
                <a:solidFill>
                  <a:schemeClr val="accent3">
                    <a:lumOff val="44000"/>
                  </a:schemeClr>
                </a:solidFill>
                <a:latin typeface="Arial"/>
                <a:ea typeface="Arial"/>
                <a:cs typeface="Arial"/>
                <a:sym typeface="Arial"/>
              </a:defRPr>
            </a:lvl1pPr>
          </a:lstStyle>
          <a:p>
            <a:r>
              <a:t>Jeremy Wyatt</a:t>
            </a:r>
          </a:p>
        </p:txBody>
      </p:sp>
      <p:sp>
        <p:nvSpPr>
          <p:cNvPr id="600" name="Shape 600"/>
          <p:cNvSpPr/>
          <p:nvPr/>
        </p:nvSpPr>
        <p:spPr>
          <a:xfrm rot="16200000">
            <a:off x="4563695" y="3394961"/>
            <a:ext cx="1501042"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Basis faces</a:t>
            </a:r>
          </a:p>
        </p:txBody>
      </p:sp>
      <p:sp>
        <p:nvSpPr>
          <p:cNvPr id="601" name="Shape 601"/>
          <p:cNvSpPr/>
          <p:nvPr/>
        </p:nvSpPr>
        <p:spPr>
          <a:xfrm rot="16200000">
            <a:off x="2443260" y="3394961"/>
            <a:ext cx="11541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rgbClr val="FF2600"/>
                </a:solidFill>
              </a:defRPr>
            </a:lvl1pPr>
          </a:lstStyle>
          <a:p>
            <a:r>
              <a:t>Weights</a:t>
            </a:r>
          </a:p>
        </p:txBody>
      </p:sp>
      <p:sp>
        <p:nvSpPr>
          <p:cNvPr id="602" name="Shape 602"/>
          <p:cNvSpPr/>
          <p:nvPr/>
        </p:nvSpPr>
        <p:spPr>
          <a:xfrm>
            <a:off x="5120574" y="471493"/>
            <a:ext cx="1568312"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Actual face</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Shape 604"/>
          <p:cNvSpPr/>
          <p:nvPr/>
        </p:nvSpPr>
        <p:spPr>
          <a:xfrm>
            <a:off x="744391" y="1547751"/>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1</a:t>
            </a:r>
          </a:p>
        </p:txBody>
      </p:sp>
      <p:sp>
        <p:nvSpPr>
          <p:cNvPr id="605" name="Shape 605"/>
          <p:cNvSpPr/>
          <p:nvPr/>
        </p:nvSpPr>
        <p:spPr>
          <a:xfrm>
            <a:off x="744391" y="2476780"/>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2</a:t>
            </a:r>
          </a:p>
        </p:txBody>
      </p:sp>
      <p:sp>
        <p:nvSpPr>
          <p:cNvPr id="606" name="Shape 606"/>
          <p:cNvSpPr/>
          <p:nvPr/>
        </p:nvSpPr>
        <p:spPr>
          <a:xfrm>
            <a:off x="744391" y="3380409"/>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3</a:t>
            </a:r>
          </a:p>
        </p:txBody>
      </p:sp>
      <p:sp>
        <p:nvSpPr>
          <p:cNvPr id="607" name="Shape 607"/>
          <p:cNvSpPr/>
          <p:nvPr/>
        </p:nvSpPr>
        <p:spPr>
          <a:xfrm>
            <a:off x="744391" y="4263201"/>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4</a:t>
            </a:r>
          </a:p>
        </p:txBody>
      </p:sp>
      <p:sp>
        <p:nvSpPr>
          <p:cNvPr id="608" name="Shape 608"/>
          <p:cNvSpPr/>
          <p:nvPr/>
        </p:nvSpPr>
        <p:spPr>
          <a:xfrm>
            <a:off x="744391" y="5124166"/>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5</a:t>
            </a:r>
          </a:p>
        </p:txBody>
      </p:sp>
      <p:sp>
        <p:nvSpPr>
          <p:cNvPr id="609" name="Shape 609"/>
          <p:cNvSpPr/>
          <p:nvPr/>
        </p:nvSpPr>
        <p:spPr>
          <a:xfrm>
            <a:off x="1196895" y="1611251"/>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10" name="Shape 610"/>
          <p:cNvSpPr/>
          <p:nvPr/>
        </p:nvSpPr>
        <p:spPr>
          <a:xfrm>
            <a:off x="1196895" y="2524096"/>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11" name="Shape 611"/>
          <p:cNvSpPr/>
          <p:nvPr/>
        </p:nvSpPr>
        <p:spPr>
          <a:xfrm>
            <a:off x="1196895" y="3431749"/>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12" name="Shape 612"/>
          <p:cNvSpPr/>
          <p:nvPr/>
        </p:nvSpPr>
        <p:spPr>
          <a:xfrm>
            <a:off x="1196895" y="4327242"/>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13" name="Shape 613"/>
          <p:cNvSpPr/>
          <p:nvPr/>
        </p:nvSpPr>
        <p:spPr>
          <a:xfrm>
            <a:off x="1196895" y="5187666"/>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14" name="Shape 614"/>
          <p:cNvSpPr/>
          <p:nvPr/>
        </p:nvSpPr>
        <p:spPr>
          <a:xfrm>
            <a:off x="1855587" y="2040917"/>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15" name="Shape 615"/>
          <p:cNvSpPr/>
          <p:nvPr/>
        </p:nvSpPr>
        <p:spPr>
          <a:xfrm>
            <a:off x="1855587" y="2925423"/>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16" name="Shape 616"/>
          <p:cNvSpPr/>
          <p:nvPr/>
        </p:nvSpPr>
        <p:spPr>
          <a:xfrm>
            <a:off x="1855587" y="3820717"/>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17" name="Shape 617"/>
          <p:cNvSpPr/>
          <p:nvPr/>
        </p:nvSpPr>
        <p:spPr>
          <a:xfrm>
            <a:off x="1855587" y="4703311"/>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18" name="Shape 618"/>
          <p:cNvSpPr/>
          <p:nvPr/>
        </p:nvSpPr>
        <p:spPr>
          <a:xfrm>
            <a:off x="1855587" y="1101093"/>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pic>
        <p:nvPicPr>
          <p:cNvPr id="619" name="ghost1.jpg"/>
          <p:cNvPicPr>
            <a:picLocks noChangeAspect="1"/>
          </p:cNvPicPr>
          <p:nvPr/>
        </p:nvPicPr>
        <p:blipFill>
          <a:blip r:embed="rId2">
            <a:extLst/>
          </a:blip>
          <a:srcRect l="14285" t="8729" r="10714" b="11904"/>
          <a:stretch>
            <a:fillRect/>
          </a:stretch>
        </p:blipFill>
        <p:spPr>
          <a:xfrm>
            <a:off x="1593654" y="2377718"/>
            <a:ext cx="801688" cy="636203"/>
          </a:xfrm>
          <a:prstGeom prst="rect">
            <a:avLst/>
          </a:prstGeom>
          <a:ln w="12700">
            <a:miter lim="400000"/>
          </a:ln>
        </p:spPr>
      </p:pic>
      <p:pic>
        <p:nvPicPr>
          <p:cNvPr id="620" name="ghost2.jpg"/>
          <p:cNvPicPr>
            <a:picLocks noChangeAspect="1"/>
          </p:cNvPicPr>
          <p:nvPr/>
        </p:nvPicPr>
        <p:blipFill>
          <a:blip r:embed="rId3">
            <a:extLst/>
          </a:blip>
          <a:srcRect l="14286" t="9524" r="10714" b="11904"/>
          <a:stretch>
            <a:fillRect/>
          </a:stretch>
        </p:blipFill>
        <p:spPr>
          <a:xfrm>
            <a:off x="1593654" y="3272065"/>
            <a:ext cx="801688" cy="629769"/>
          </a:xfrm>
          <a:prstGeom prst="rect">
            <a:avLst/>
          </a:prstGeom>
          <a:ln w="12700">
            <a:miter lim="400000"/>
          </a:ln>
        </p:spPr>
      </p:pic>
      <p:pic>
        <p:nvPicPr>
          <p:cNvPr id="621" name="ghost3.jpg"/>
          <p:cNvPicPr>
            <a:picLocks noChangeAspect="1"/>
          </p:cNvPicPr>
          <p:nvPr/>
        </p:nvPicPr>
        <p:blipFill>
          <a:blip r:embed="rId4">
            <a:extLst/>
          </a:blip>
          <a:srcRect l="14285" t="8729" r="10714" b="11904"/>
          <a:stretch>
            <a:fillRect/>
          </a:stretch>
        </p:blipFill>
        <p:spPr>
          <a:xfrm>
            <a:off x="1593654" y="4160062"/>
            <a:ext cx="801688" cy="636231"/>
          </a:xfrm>
          <a:prstGeom prst="rect">
            <a:avLst/>
          </a:prstGeom>
          <a:ln w="12700">
            <a:miter lim="400000"/>
          </a:ln>
        </p:spPr>
      </p:pic>
      <p:pic>
        <p:nvPicPr>
          <p:cNvPr id="622" name="ghost4.jpg"/>
          <p:cNvPicPr>
            <a:picLocks noChangeAspect="1"/>
          </p:cNvPicPr>
          <p:nvPr/>
        </p:nvPicPr>
        <p:blipFill>
          <a:blip r:embed="rId5">
            <a:extLst/>
          </a:blip>
          <a:srcRect l="14285" t="8729" r="10714" b="11904"/>
          <a:stretch>
            <a:fillRect/>
          </a:stretch>
        </p:blipFill>
        <p:spPr>
          <a:xfrm>
            <a:off x="1593654" y="5051784"/>
            <a:ext cx="801688" cy="636420"/>
          </a:xfrm>
          <a:prstGeom prst="rect">
            <a:avLst/>
          </a:prstGeom>
          <a:ln w="12700">
            <a:miter lim="400000"/>
          </a:ln>
        </p:spPr>
      </p:pic>
      <p:pic>
        <p:nvPicPr>
          <p:cNvPr id="623" name="ghost5.jpg"/>
          <p:cNvPicPr>
            <a:picLocks noChangeAspect="1"/>
          </p:cNvPicPr>
          <p:nvPr/>
        </p:nvPicPr>
        <p:blipFill>
          <a:blip r:embed="rId6">
            <a:extLst/>
          </a:blip>
          <a:srcRect l="14285" t="8332" r="10714" b="13095"/>
          <a:stretch>
            <a:fillRect/>
          </a:stretch>
        </p:blipFill>
        <p:spPr>
          <a:xfrm>
            <a:off x="1593654" y="5938809"/>
            <a:ext cx="801688" cy="629003"/>
          </a:xfrm>
          <a:prstGeom prst="rect">
            <a:avLst/>
          </a:prstGeom>
          <a:ln w="12700">
            <a:miter lim="400000"/>
          </a:ln>
        </p:spPr>
      </p:pic>
      <p:pic>
        <p:nvPicPr>
          <p:cNvPr id="624" name="ghost6.jpg"/>
          <p:cNvPicPr>
            <a:picLocks noChangeAspect="1"/>
          </p:cNvPicPr>
          <p:nvPr/>
        </p:nvPicPr>
        <p:blipFill>
          <a:blip r:embed="rId7">
            <a:extLst/>
          </a:blip>
          <a:srcRect l="13888" t="8399" r="10317" b="11970"/>
          <a:stretch>
            <a:fillRect/>
          </a:stretch>
        </p:blipFill>
        <p:spPr>
          <a:xfrm>
            <a:off x="1593654" y="1465359"/>
            <a:ext cx="801688" cy="631523"/>
          </a:xfrm>
          <a:prstGeom prst="rect">
            <a:avLst/>
          </a:prstGeom>
          <a:ln w="12700">
            <a:miter lim="400000"/>
          </a:ln>
        </p:spPr>
      </p:pic>
      <p:sp>
        <p:nvSpPr>
          <p:cNvPr id="625" name="Shape 625"/>
          <p:cNvSpPr/>
          <p:nvPr/>
        </p:nvSpPr>
        <p:spPr>
          <a:xfrm>
            <a:off x="1855587" y="5603060"/>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26" name="Shape 626"/>
          <p:cNvSpPr/>
          <p:nvPr/>
        </p:nvSpPr>
        <p:spPr>
          <a:xfrm>
            <a:off x="755490" y="5951509"/>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6</a:t>
            </a:r>
          </a:p>
        </p:txBody>
      </p:sp>
      <p:sp>
        <p:nvSpPr>
          <p:cNvPr id="627" name="Shape 627"/>
          <p:cNvSpPr/>
          <p:nvPr/>
        </p:nvSpPr>
        <p:spPr>
          <a:xfrm>
            <a:off x="1207994" y="6015009"/>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28" name="Shape 628"/>
          <p:cNvSpPr/>
          <p:nvPr/>
        </p:nvSpPr>
        <p:spPr>
          <a:xfrm>
            <a:off x="3654289" y="1547752"/>
            <a:ext cx="493426"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1</a:t>
            </a:r>
          </a:p>
        </p:txBody>
      </p:sp>
      <p:sp>
        <p:nvSpPr>
          <p:cNvPr id="629" name="Shape 629"/>
          <p:cNvSpPr/>
          <p:nvPr/>
        </p:nvSpPr>
        <p:spPr>
          <a:xfrm>
            <a:off x="3654289" y="2476780"/>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2</a:t>
            </a:r>
          </a:p>
        </p:txBody>
      </p:sp>
      <p:sp>
        <p:nvSpPr>
          <p:cNvPr id="630" name="Shape 630"/>
          <p:cNvSpPr/>
          <p:nvPr/>
        </p:nvSpPr>
        <p:spPr>
          <a:xfrm>
            <a:off x="3654289" y="3380409"/>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3</a:t>
            </a:r>
          </a:p>
        </p:txBody>
      </p:sp>
      <p:sp>
        <p:nvSpPr>
          <p:cNvPr id="631" name="Shape 631"/>
          <p:cNvSpPr/>
          <p:nvPr/>
        </p:nvSpPr>
        <p:spPr>
          <a:xfrm>
            <a:off x="3654289" y="4263201"/>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4</a:t>
            </a:r>
          </a:p>
        </p:txBody>
      </p:sp>
      <p:sp>
        <p:nvSpPr>
          <p:cNvPr id="632" name="Shape 632"/>
          <p:cNvSpPr/>
          <p:nvPr/>
        </p:nvSpPr>
        <p:spPr>
          <a:xfrm>
            <a:off x="3654289" y="5124166"/>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5</a:t>
            </a:r>
          </a:p>
        </p:txBody>
      </p:sp>
      <p:sp>
        <p:nvSpPr>
          <p:cNvPr id="633" name="Shape 633"/>
          <p:cNvSpPr/>
          <p:nvPr/>
        </p:nvSpPr>
        <p:spPr>
          <a:xfrm>
            <a:off x="4106793" y="1560452"/>
            <a:ext cx="1139538" cy="4213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- 8029</a:t>
            </a:r>
          </a:p>
        </p:txBody>
      </p:sp>
      <p:sp>
        <p:nvSpPr>
          <p:cNvPr id="634" name="Shape 634"/>
          <p:cNvSpPr/>
          <p:nvPr/>
        </p:nvSpPr>
        <p:spPr>
          <a:xfrm>
            <a:off x="4106793" y="2498696"/>
            <a:ext cx="961837"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2900</a:t>
            </a:r>
          </a:p>
        </p:txBody>
      </p:sp>
      <p:sp>
        <p:nvSpPr>
          <p:cNvPr id="635" name="Shape 635"/>
          <p:cNvSpPr/>
          <p:nvPr/>
        </p:nvSpPr>
        <p:spPr>
          <a:xfrm>
            <a:off x="4106793" y="3393649"/>
            <a:ext cx="961837"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1751</a:t>
            </a:r>
          </a:p>
        </p:txBody>
      </p:sp>
      <p:sp>
        <p:nvSpPr>
          <p:cNvPr id="636" name="Shape 636"/>
          <p:cNvSpPr/>
          <p:nvPr/>
        </p:nvSpPr>
        <p:spPr>
          <a:xfrm>
            <a:off x="4106793" y="4276442"/>
            <a:ext cx="961837"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1445</a:t>
            </a:r>
          </a:p>
        </p:txBody>
      </p:sp>
      <p:sp>
        <p:nvSpPr>
          <p:cNvPr id="637" name="Shape 637"/>
          <p:cNvSpPr/>
          <p:nvPr/>
        </p:nvSpPr>
        <p:spPr>
          <a:xfrm>
            <a:off x="4106793" y="5136866"/>
            <a:ext cx="961837"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4238</a:t>
            </a:r>
          </a:p>
        </p:txBody>
      </p:sp>
      <p:sp>
        <p:nvSpPr>
          <p:cNvPr id="638" name="Shape 638"/>
          <p:cNvSpPr/>
          <p:nvPr/>
        </p:nvSpPr>
        <p:spPr>
          <a:xfrm>
            <a:off x="3665388" y="5951509"/>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6</a:t>
            </a:r>
          </a:p>
        </p:txBody>
      </p:sp>
      <p:sp>
        <p:nvSpPr>
          <p:cNvPr id="639" name="Shape 639"/>
          <p:cNvSpPr/>
          <p:nvPr/>
        </p:nvSpPr>
        <p:spPr>
          <a:xfrm>
            <a:off x="4117892" y="5964209"/>
            <a:ext cx="961837"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6193</a:t>
            </a:r>
          </a:p>
        </p:txBody>
      </p:sp>
      <p:pic>
        <p:nvPicPr>
          <p:cNvPr id="640" name="face2.jpg"/>
          <p:cNvPicPr>
            <a:picLocks noChangeAspect="1"/>
          </p:cNvPicPr>
          <p:nvPr/>
        </p:nvPicPr>
        <p:blipFill>
          <a:blip r:embed="rId8">
            <a:extLst/>
          </a:blip>
          <a:srcRect l="13641" t="8863" r="10144" b="11970"/>
          <a:stretch>
            <a:fillRect/>
          </a:stretch>
        </p:blipFill>
        <p:spPr>
          <a:xfrm>
            <a:off x="3884950" y="303118"/>
            <a:ext cx="1043407" cy="813271"/>
          </a:xfrm>
          <a:prstGeom prst="rect">
            <a:avLst/>
          </a:prstGeom>
          <a:ln w="12700">
            <a:miter lim="400000"/>
          </a:ln>
        </p:spPr>
      </p:pic>
      <p:sp>
        <p:nvSpPr>
          <p:cNvPr id="641" name="Shape 641"/>
          <p:cNvSpPr/>
          <p:nvPr/>
        </p:nvSpPr>
        <p:spPr>
          <a:xfrm>
            <a:off x="6156933" y="1550313"/>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1</a:t>
            </a:r>
          </a:p>
        </p:txBody>
      </p:sp>
      <p:sp>
        <p:nvSpPr>
          <p:cNvPr id="642" name="Shape 642"/>
          <p:cNvSpPr/>
          <p:nvPr/>
        </p:nvSpPr>
        <p:spPr>
          <a:xfrm>
            <a:off x="6156933" y="2479341"/>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2</a:t>
            </a:r>
          </a:p>
        </p:txBody>
      </p:sp>
      <p:sp>
        <p:nvSpPr>
          <p:cNvPr id="643" name="Shape 643"/>
          <p:cNvSpPr/>
          <p:nvPr/>
        </p:nvSpPr>
        <p:spPr>
          <a:xfrm>
            <a:off x="6156933" y="3382970"/>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3</a:t>
            </a:r>
          </a:p>
        </p:txBody>
      </p:sp>
      <p:sp>
        <p:nvSpPr>
          <p:cNvPr id="644" name="Shape 644"/>
          <p:cNvSpPr/>
          <p:nvPr/>
        </p:nvSpPr>
        <p:spPr>
          <a:xfrm>
            <a:off x="6156933" y="4265763"/>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4</a:t>
            </a:r>
          </a:p>
        </p:txBody>
      </p:sp>
      <p:sp>
        <p:nvSpPr>
          <p:cNvPr id="645" name="Shape 645"/>
          <p:cNvSpPr/>
          <p:nvPr/>
        </p:nvSpPr>
        <p:spPr>
          <a:xfrm>
            <a:off x="6156933" y="5126728"/>
            <a:ext cx="493426"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5</a:t>
            </a:r>
          </a:p>
        </p:txBody>
      </p:sp>
      <p:sp>
        <p:nvSpPr>
          <p:cNvPr id="646" name="Shape 646"/>
          <p:cNvSpPr/>
          <p:nvPr/>
        </p:nvSpPr>
        <p:spPr>
          <a:xfrm>
            <a:off x="6609437" y="1563013"/>
            <a:ext cx="1128227"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- 1183</a:t>
            </a:r>
          </a:p>
        </p:txBody>
      </p:sp>
      <p:sp>
        <p:nvSpPr>
          <p:cNvPr id="647" name="Shape 647"/>
          <p:cNvSpPr/>
          <p:nvPr/>
        </p:nvSpPr>
        <p:spPr>
          <a:xfrm>
            <a:off x="6609437" y="2501258"/>
            <a:ext cx="1139538"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- 2088</a:t>
            </a:r>
          </a:p>
        </p:txBody>
      </p:sp>
      <p:sp>
        <p:nvSpPr>
          <p:cNvPr id="648" name="Shape 648"/>
          <p:cNvSpPr/>
          <p:nvPr/>
        </p:nvSpPr>
        <p:spPr>
          <a:xfrm>
            <a:off x="6609437" y="3396210"/>
            <a:ext cx="1139538"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- 4336</a:t>
            </a:r>
          </a:p>
        </p:txBody>
      </p:sp>
      <p:sp>
        <p:nvSpPr>
          <p:cNvPr id="649" name="Shape 649"/>
          <p:cNvSpPr/>
          <p:nvPr/>
        </p:nvSpPr>
        <p:spPr>
          <a:xfrm>
            <a:off x="6609437" y="4279003"/>
            <a:ext cx="987138"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- 669</a:t>
            </a:r>
          </a:p>
        </p:txBody>
      </p:sp>
      <p:sp>
        <p:nvSpPr>
          <p:cNvPr id="650" name="Shape 650"/>
          <p:cNvSpPr/>
          <p:nvPr/>
        </p:nvSpPr>
        <p:spPr>
          <a:xfrm>
            <a:off x="6609437" y="5139428"/>
            <a:ext cx="1139538"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- 4221</a:t>
            </a:r>
          </a:p>
        </p:txBody>
      </p:sp>
      <p:sp>
        <p:nvSpPr>
          <p:cNvPr id="651" name="Shape 651"/>
          <p:cNvSpPr/>
          <p:nvPr/>
        </p:nvSpPr>
        <p:spPr>
          <a:xfrm>
            <a:off x="6168033" y="5954070"/>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chemeClr val="accent3">
                    <a:lumOff val="44000"/>
                  </a:schemeClr>
                </a:solidFill>
              </a:defRPr>
            </a:pPr>
            <a:r>
              <a:t>W</a:t>
            </a:r>
            <a:r>
              <a:rPr baseline="-5999"/>
              <a:t>6</a:t>
            </a:r>
          </a:p>
        </p:txBody>
      </p:sp>
      <p:sp>
        <p:nvSpPr>
          <p:cNvPr id="652" name="Shape 652"/>
          <p:cNvSpPr/>
          <p:nvPr/>
        </p:nvSpPr>
        <p:spPr>
          <a:xfrm>
            <a:off x="6620536" y="5966770"/>
            <a:ext cx="1114237"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 10549</a:t>
            </a:r>
          </a:p>
        </p:txBody>
      </p:sp>
      <p:pic>
        <p:nvPicPr>
          <p:cNvPr id="653" name="testface3.jpg"/>
          <p:cNvPicPr>
            <a:picLocks noChangeAspect="1"/>
          </p:cNvPicPr>
          <p:nvPr/>
        </p:nvPicPr>
        <p:blipFill>
          <a:blip r:embed="rId9">
            <a:extLst/>
          </a:blip>
          <a:srcRect l="14062" t="7737" r="10466" b="12168"/>
          <a:stretch>
            <a:fillRect/>
          </a:stretch>
        </p:blipFill>
        <p:spPr>
          <a:xfrm>
            <a:off x="6433023" y="342386"/>
            <a:ext cx="1022161" cy="813160"/>
          </a:xfrm>
          <a:prstGeom prst="rect">
            <a:avLst/>
          </a:prstGeom>
          <a:ln w="12700">
            <a:miter lim="400000"/>
          </a:ln>
        </p:spPr>
      </p:pic>
      <p:sp>
        <p:nvSpPr>
          <p:cNvPr id="654" name="Shape 654"/>
          <p:cNvSpPr/>
          <p:nvPr/>
        </p:nvSpPr>
        <p:spPr>
          <a:xfrm>
            <a:off x="5786820" y="6563061"/>
            <a:ext cx="4774847" cy="22698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400"/>
              </a:spcBef>
              <a:defRPr sz="1000">
                <a:solidFill>
                  <a:schemeClr val="accent3">
                    <a:lumOff val="44000"/>
                  </a:schemeClr>
                </a:solidFill>
                <a:latin typeface="Arial"/>
                <a:ea typeface="Arial"/>
                <a:cs typeface="Arial"/>
                <a:sym typeface="Arial"/>
              </a:defRPr>
            </a:lvl1pPr>
          </a:lstStyle>
          <a:p>
            <a:r>
              <a:t>Jeremy Wyatt</a:t>
            </a:r>
          </a:p>
        </p:txBody>
      </p:sp>
      <p:sp>
        <p:nvSpPr>
          <p:cNvPr id="655" name="Shape 655"/>
          <p:cNvSpPr/>
          <p:nvPr/>
        </p:nvSpPr>
        <p:spPr>
          <a:xfrm>
            <a:off x="1330855" y="694923"/>
            <a:ext cx="1568312"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Actual face</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 name="Shape 657"/>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658" name="Shape 658"/>
          <p:cNvSpPr/>
          <p:nvPr/>
        </p:nvSpPr>
        <p:spPr>
          <a:xfrm>
            <a:off x="815143" y="1726531"/>
            <a:ext cx="7241917" cy="31783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The weight given to every ‘basis face’ will give information about gender, mood, ….</a:t>
            </a:r>
          </a:p>
          <a:p>
            <a:pPr marL="220578" indent="-220578" defTabSz="457200">
              <a:spcBef>
                <a:spcPts val="1200"/>
              </a:spcBef>
              <a:buSzPct val="100000"/>
              <a:buChar char="•"/>
              <a:defRPr sz="2200" b="1">
                <a:solidFill>
                  <a:schemeClr val="accent3">
                    <a:lumOff val="44000"/>
                  </a:schemeClr>
                </a:solidFill>
              </a:defRPr>
            </a:pPr>
            <a:r>
              <a:t>It is possible to characterise any face by the distribution of the weights of the ‘basis faces’</a:t>
            </a:r>
          </a:p>
          <a:p>
            <a:pPr marL="220578" indent="-220578" defTabSz="457200">
              <a:spcBef>
                <a:spcPts val="1200"/>
              </a:spcBef>
              <a:buSzPct val="100000"/>
              <a:buChar char="•"/>
              <a:defRPr sz="2200" b="1">
                <a:solidFill>
                  <a:schemeClr val="accent3">
                    <a:lumOff val="44000"/>
                  </a:schemeClr>
                </a:solidFill>
              </a:defRPr>
            </a:pPr>
            <a:r>
              <a:t>Faces are spatial distributions, but the same idea lies behind the representation of time-series</a:t>
            </a:r>
          </a:p>
          <a:p>
            <a:pPr marL="220578" indent="-220578" defTabSz="457200">
              <a:spcBef>
                <a:spcPts val="1200"/>
              </a:spcBef>
              <a:buSzPct val="100000"/>
              <a:buChar char="•"/>
              <a:defRPr sz="2200" b="1">
                <a:solidFill>
                  <a:schemeClr val="accent3">
                    <a:lumOff val="44000"/>
                  </a:schemeClr>
                </a:solidFill>
              </a:defRPr>
            </a:pPr>
            <a:r>
              <a:t>It is possible to represent a time-series as a combination of  some basis time-series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Screen Shot 2019-03-05 at 18.26.47.png"/>
          <p:cNvPicPr>
            <a:picLocks noChangeAspect="1"/>
          </p:cNvPicPr>
          <p:nvPr/>
        </p:nvPicPr>
        <p:blipFill>
          <a:blip r:embed="rId2">
            <a:extLst/>
          </a:blip>
          <a:stretch>
            <a:fillRect/>
          </a:stretch>
        </p:blipFill>
        <p:spPr>
          <a:xfrm>
            <a:off x="2316304" y="726867"/>
            <a:ext cx="3810001" cy="589834"/>
          </a:xfrm>
          <a:prstGeom prst="rect">
            <a:avLst/>
          </a:prstGeom>
          <a:ln w="12700">
            <a:miter lim="400000"/>
          </a:ln>
        </p:spPr>
      </p:pic>
      <p:pic>
        <p:nvPicPr>
          <p:cNvPr id="661" name="Screen Shot 2019-03-05 at 18.22.35.png"/>
          <p:cNvPicPr>
            <a:picLocks noChangeAspect="1"/>
          </p:cNvPicPr>
          <p:nvPr/>
        </p:nvPicPr>
        <p:blipFill>
          <a:blip r:embed="rId3">
            <a:extLst/>
          </a:blip>
          <a:srcRect t="33218" b="33218"/>
          <a:stretch>
            <a:fillRect/>
          </a:stretch>
        </p:blipFill>
        <p:spPr>
          <a:xfrm>
            <a:off x="2316314" y="1711424"/>
            <a:ext cx="3810001" cy="602876"/>
          </a:xfrm>
          <a:prstGeom prst="rect">
            <a:avLst/>
          </a:prstGeom>
          <a:ln w="12700">
            <a:miter lim="400000"/>
          </a:ln>
        </p:spPr>
      </p:pic>
      <p:pic>
        <p:nvPicPr>
          <p:cNvPr id="662" name="Screen Shot 2019-03-05 at 18.22.35.png"/>
          <p:cNvPicPr>
            <a:picLocks noChangeAspect="1"/>
          </p:cNvPicPr>
          <p:nvPr/>
        </p:nvPicPr>
        <p:blipFill>
          <a:blip r:embed="rId3">
            <a:extLst/>
          </a:blip>
          <a:srcRect b="67103"/>
          <a:stretch>
            <a:fillRect/>
          </a:stretch>
        </p:blipFill>
        <p:spPr>
          <a:xfrm>
            <a:off x="2316304" y="3437719"/>
            <a:ext cx="3810001" cy="590908"/>
          </a:xfrm>
          <a:prstGeom prst="rect">
            <a:avLst/>
          </a:prstGeom>
          <a:ln w="12700">
            <a:miter lim="400000"/>
          </a:ln>
        </p:spPr>
      </p:pic>
      <p:pic>
        <p:nvPicPr>
          <p:cNvPr id="663" name="Screen Shot 2019-03-05 at 18.22.35.png"/>
          <p:cNvPicPr>
            <a:picLocks noChangeAspect="1"/>
          </p:cNvPicPr>
          <p:nvPr/>
        </p:nvPicPr>
        <p:blipFill>
          <a:blip r:embed="rId3">
            <a:extLst/>
          </a:blip>
          <a:srcRect t="67242"/>
          <a:stretch>
            <a:fillRect/>
          </a:stretch>
        </p:blipFill>
        <p:spPr>
          <a:xfrm>
            <a:off x="2316304" y="2584097"/>
            <a:ext cx="3810001" cy="588404"/>
          </a:xfrm>
          <a:prstGeom prst="rect">
            <a:avLst/>
          </a:prstGeom>
          <a:ln w="12700">
            <a:miter lim="400000"/>
          </a:ln>
        </p:spPr>
      </p:pic>
      <p:pic>
        <p:nvPicPr>
          <p:cNvPr id="664" name="Screen Shot 2019-03-05 at 18.22.57.png"/>
          <p:cNvPicPr>
            <a:picLocks noChangeAspect="1"/>
          </p:cNvPicPr>
          <p:nvPr/>
        </p:nvPicPr>
        <p:blipFill>
          <a:blip r:embed="rId4">
            <a:extLst/>
          </a:blip>
          <a:srcRect b="50393"/>
          <a:stretch>
            <a:fillRect/>
          </a:stretch>
        </p:blipFill>
        <p:spPr>
          <a:xfrm>
            <a:off x="2316314" y="4294516"/>
            <a:ext cx="3810001" cy="588138"/>
          </a:xfrm>
          <a:prstGeom prst="rect">
            <a:avLst/>
          </a:prstGeom>
          <a:ln w="12700">
            <a:miter lim="400000"/>
          </a:ln>
        </p:spPr>
      </p:pic>
      <p:pic>
        <p:nvPicPr>
          <p:cNvPr id="665" name="Screen Shot 2019-03-05 at 18.22.57.png"/>
          <p:cNvPicPr>
            <a:picLocks noChangeAspect="1"/>
          </p:cNvPicPr>
          <p:nvPr/>
        </p:nvPicPr>
        <p:blipFill>
          <a:blip r:embed="rId4">
            <a:extLst/>
          </a:blip>
          <a:srcRect t="51050"/>
          <a:stretch>
            <a:fillRect/>
          </a:stretch>
        </p:blipFill>
        <p:spPr>
          <a:xfrm>
            <a:off x="2316314" y="5147742"/>
            <a:ext cx="3810001" cy="580349"/>
          </a:xfrm>
          <a:prstGeom prst="rect">
            <a:avLst/>
          </a:prstGeom>
          <a:ln w="12700">
            <a:miter lim="400000"/>
          </a:ln>
        </p:spPr>
      </p:pic>
      <p:sp>
        <p:nvSpPr>
          <p:cNvPr id="666" name="Shape 666"/>
          <p:cNvSpPr/>
          <p:nvPr/>
        </p:nvSpPr>
        <p:spPr>
          <a:xfrm>
            <a:off x="1615461" y="1776755"/>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1</a:t>
            </a:r>
          </a:p>
        </p:txBody>
      </p:sp>
      <p:sp>
        <p:nvSpPr>
          <p:cNvPr id="667" name="Shape 667"/>
          <p:cNvSpPr/>
          <p:nvPr/>
        </p:nvSpPr>
        <p:spPr>
          <a:xfrm>
            <a:off x="1615461" y="2667684"/>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2</a:t>
            </a:r>
          </a:p>
        </p:txBody>
      </p:sp>
      <p:sp>
        <p:nvSpPr>
          <p:cNvPr id="668" name="Shape 668"/>
          <p:cNvSpPr/>
          <p:nvPr/>
        </p:nvSpPr>
        <p:spPr>
          <a:xfrm>
            <a:off x="1615461" y="3495112"/>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3</a:t>
            </a:r>
          </a:p>
        </p:txBody>
      </p:sp>
      <p:sp>
        <p:nvSpPr>
          <p:cNvPr id="669" name="Shape 669"/>
          <p:cNvSpPr/>
          <p:nvPr/>
        </p:nvSpPr>
        <p:spPr>
          <a:xfrm>
            <a:off x="1615461" y="4377905"/>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4</a:t>
            </a:r>
          </a:p>
        </p:txBody>
      </p:sp>
      <p:sp>
        <p:nvSpPr>
          <p:cNvPr id="670" name="Shape 670"/>
          <p:cNvSpPr/>
          <p:nvPr/>
        </p:nvSpPr>
        <p:spPr>
          <a:xfrm>
            <a:off x="1615461" y="5188070"/>
            <a:ext cx="49342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5</a:t>
            </a:r>
          </a:p>
        </p:txBody>
      </p:sp>
      <p:sp>
        <p:nvSpPr>
          <p:cNvPr id="671" name="Shape 671"/>
          <p:cNvSpPr/>
          <p:nvPr/>
        </p:nvSpPr>
        <p:spPr>
          <a:xfrm>
            <a:off x="1618288" y="5949353"/>
            <a:ext cx="53857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solidFill>
                  <a:srgbClr val="FF2600"/>
                </a:solidFill>
              </a:defRPr>
            </a:pPr>
            <a:r>
              <a:t>W</a:t>
            </a:r>
            <a:r>
              <a:rPr baseline="-5999"/>
              <a:t>N</a:t>
            </a:r>
          </a:p>
        </p:txBody>
      </p:sp>
      <p:sp>
        <p:nvSpPr>
          <p:cNvPr id="672" name="Shape 672"/>
          <p:cNvSpPr/>
          <p:nvPr/>
        </p:nvSpPr>
        <p:spPr>
          <a:xfrm>
            <a:off x="2067964" y="1840255"/>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73" name="Shape 673"/>
          <p:cNvSpPr/>
          <p:nvPr/>
        </p:nvSpPr>
        <p:spPr>
          <a:xfrm>
            <a:off x="2067964" y="2715000"/>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74" name="Shape 674"/>
          <p:cNvSpPr/>
          <p:nvPr/>
        </p:nvSpPr>
        <p:spPr>
          <a:xfrm>
            <a:off x="2067964" y="3546452"/>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75" name="Shape 675"/>
          <p:cNvSpPr/>
          <p:nvPr/>
        </p:nvSpPr>
        <p:spPr>
          <a:xfrm>
            <a:off x="2067964" y="4441945"/>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76" name="Shape 676"/>
          <p:cNvSpPr/>
          <p:nvPr/>
        </p:nvSpPr>
        <p:spPr>
          <a:xfrm>
            <a:off x="2067964" y="5251570"/>
            <a:ext cx="2565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a:t>
            </a:r>
          </a:p>
        </p:txBody>
      </p:sp>
      <p:sp>
        <p:nvSpPr>
          <p:cNvPr id="677" name="Shape 677"/>
          <p:cNvSpPr/>
          <p:nvPr/>
        </p:nvSpPr>
        <p:spPr>
          <a:xfrm>
            <a:off x="4004979" y="2247295"/>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78" name="Shape 678"/>
          <p:cNvSpPr/>
          <p:nvPr/>
        </p:nvSpPr>
        <p:spPr>
          <a:xfrm>
            <a:off x="4004979" y="3093701"/>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79" name="Shape 679"/>
          <p:cNvSpPr/>
          <p:nvPr/>
        </p:nvSpPr>
        <p:spPr>
          <a:xfrm>
            <a:off x="4004979" y="3950895"/>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80" name="Shape 680"/>
          <p:cNvSpPr/>
          <p:nvPr/>
        </p:nvSpPr>
        <p:spPr>
          <a:xfrm>
            <a:off x="4004979" y="4808090"/>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81" name="Shape 681"/>
          <p:cNvSpPr/>
          <p:nvPr/>
        </p:nvSpPr>
        <p:spPr>
          <a:xfrm>
            <a:off x="4004979" y="5665284"/>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82" name="Shape 682"/>
          <p:cNvSpPr/>
          <p:nvPr/>
        </p:nvSpPr>
        <p:spPr>
          <a:xfrm>
            <a:off x="3939420" y="5885853"/>
            <a:ext cx="40894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83" name="Shape 683"/>
          <p:cNvSpPr/>
          <p:nvPr/>
        </p:nvSpPr>
        <p:spPr>
          <a:xfrm>
            <a:off x="4004979" y="1307471"/>
            <a:ext cx="2778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t>
            </a:r>
          </a:p>
        </p:txBody>
      </p:sp>
      <p:sp>
        <p:nvSpPr>
          <p:cNvPr id="684" name="Shape 684"/>
          <p:cNvSpPr/>
          <p:nvPr/>
        </p:nvSpPr>
        <p:spPr>
          <a:xfrm rot="16200000">
            <a:off x="5258294" y="3308312"/>
            <a:ext cx="2262595"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Basis time-series</a:t>
            </a:r>
          </a:p>
        </p:txBody>
      </p:sp>
      <p:sp>
        <p:nvSpPr>
          <p:cNvPr id="685" name="Shape 685"/>
          <p:cNvSpPr/>
          <p:nvPr/>
        </p:nvSpPr>
        <p:spPr>
          <a:xfrm rot="16200000">
            <a:off x="620275" y="3522497"/>
            <a:ext cx="1154123"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rgbClr val="FF2600"/>
                </a:solidFill>
              </a:defRPr>
            </a:lvl1pPr>
          </a:lstStyle>
          <a:p>
            <a:r>
              <a:t>Weights</a:t>
            </a:r>
          </a:p>
        </p:txBody>
      </p:sp>
      <p:sp>
        <p:nvSpPr>
          <p:cNvPr id="686" name="Shape 686"/>
          <p:cNvSpPr/>
          <p:nvPr/>
        </p:nvSpPr>
        <p:spPr>
          <a:xfrm>
            <a:off x="6364959" y="811087"/>
            <a:ext cx="2448482"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b="1">
                <a:solidFill>
                  <a:schemeClr val="accent3">
                    <a:lumOff val="44000"/>
                  </a:schemeClr>
                </a:solidFill>
              </a:defRPr>
            </a:lvl1pPr>
          </a:lstStyle>
          <a:p>
            <a:r>
              <a:t>Actual time-series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Shape 688"/>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689" name="Shape 689"/>
          <p:cNvSpPr/>
          <p:nvPr/>
        </p:nvSpPr>
        <p:spPr>
          <a:xfrm>
            <a:off x="815143" y="1726531"/>
            <a:ext cx="7241917" cy="22131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The basis time-series correspond to sine waves with different frequencies (cycles per second) and amplitudes (given by the weights)</a:t>
            </a:r>
          </a:p>
          <a:p>
            <a:pPr marL="220578" indent="-220578" defTabSz="457200">
              <a:spcBef>
                <a:spcPts val="1200"/>
              </a:spcBef>
              <a:buSzPct val="100000"/>
              <a:buChar char="•"/>
              <a:defRPr sz="2200" b="1">
                <a:solidFill>
                  <a:schemeClr val="accent3">
                    <a:lumOff val="44000"/>
                  </a:schemeClr>
                </a:solidFill>
              </a:defRPr>
            </a:pPr>
            <a:r>
              <a:t>The decomposition of any time-series in a combination of sine waves with different frequencies and amplitudes is called Fourier Analysis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Shape 499"/>
          <p:cNvSpPr/>
          <p:nvPr/>
        </p:nvSpPr>
        <p:spPr>
          <a:xfrm>
            <a:off x="1493818" y="705873"/>
            <a:ext cx="2354546" cy="3727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lvl1pPr>
          </a:lstStyle>
          <a:p>
            <a:r>
              <a:t>Activity I: naked eye</a:t>
            </a:r>
          </a:p>
        </p:txBody>
      </p:sp>
      <p:sp>
        <p:nvSpPr>
          <p:cNvPr id="500" name="Shape 500"/>
          <p:cNvSpPr/>
          <p:nvPr/>
        </p:nvSpPr>
        <p:spPr>
          <a:xfrm>
            <a:off x="1334944" y="3576617"/>
            <a:ext cx="2672294" cy="3727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lvl1pPr>
          </a:lstStyle>
          <a:p>
            <a:r>
              <a:t>Activity III: oscillations</a:t>
            </a:r>
          </a:p>
        </p:txBody>
      </p:sp>
      <p:sp>
        <p:nvSpPr>
          <p:cNvPr id="501" name="Shape 501"/>
          <p:cNvSpPr/>
          <p:nvPr/>
        </p:nvSpPr>
        <p:spPr>
          <a:xfrm>
            <a:off x="1409172" y="2211796"/>
            <a:ext cx="2523838" cy="3727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lvl1pPr>
          </a:lstStyle>
          <a:p>
            <a:r>
              <a:t>Activity II: energy bill</a:t>
            </a:r>
          </a:p>
        </p:txBody>
      </p:sp>
      <p:sp>
        <p:nvSpPr>
          <p:cNvPr id="502" name="Shape 502"/>
          <p:cNvSpPr/>
          <p:nvPr/>
        </p:nvSpPr>
        <p:spPr>
          <a:xfrm>
            <a:off x="1396699" y="5204493"/>
            <a:ext cx="2566750" cy="664851"/>
          </a:xfrm>
          <a:prstGeom prst="rect">
            <a:avLst/>
          </a:prstGeom>
          <a:solidFill>
            <a:srgbClr val="FF93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000" b="1"/>
            </a:pPr>
            <a:r>
              <a:t>Activity IV: solar and </a:t>
            </a:r>
          </a:p>
          <a:p>
            <a:pPr>
              <a:defRPr sz="2000" b="1"/>
            </a:pPr>
            <a:r>
              <a:t>stellar oscillations</a:t>
            </a:r>
          </a:p>
        </p:txBody>
      </p:sp>
      <p:sp>
        <p:nvSpPr>
          <p:cNvPr id="503" name="Shape 503"/>
          <p:cNvSpPr/>
          <p:nvPr/>
        </p:nvSpPr>
        <p:spPr>
          <a:xfrm>
            <a:off x="4585809" y="754515"/>
            <a:ext cx="2746212" cy="275467"/>
          </a:xfrm>
          <a:prstGeom prst="rect">
            <a:avLst/>
          </a:prstGeom>
          <a:solidFill>
            <a:srgbClr val="00F9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How to build a physical model of the sun</a:t>
            </a:r>
          </a:p>
        </p:txBody>
      </p:sp>
      <p:sp>
        <p:nvSpPr>
          <p:cNvPr id="504" name="Shape 504"/>
          <p:cNvSpPr/>
          <p:nvPr/>
        </p:nvSpPr>
        <p:spPr>
          <a:xfrm>
            <a:off x="4610134" y="2511657"/>
            <a:ext cx="1925946"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Sources of energy in the sun</a:t>
            </a:r>
          </a:p>
        </p:txBody>
      </p:sp>
      <p:sp>
        <p:nvSpPr>
          <p:cNvPr id="505" name="Shape 505"/>
          <p:cNvSpPr/>
          <p:nvPr/>
        </p:nvSpPr>
        <p:spPr>
          <a:xfrm>
            <a:off x="4607670" y="3530009"/>
            <a:ext cx="3990266" cy="465967"/>
          </a:xfrm>
          <a:prstGeom prst="rect">
            <a:avLst/>
          </a:prstGeom>
          <a:solidFill>
            <a:srgbClr val="00F9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200" b="1"/>
            </a:pPr>
            <a:r>
              <a:t>The vibrational properties of physical bodies are related to </a:t>
            </a:r>
          </a:p>
          <a:p>
            <a:pPr>
              <a:defRPr sz="1200" b="1"/>
            </a:pPr>
            <a:r>
              <a:t>their internal structure and dynamics</a:t>
            </a:r>
          </a:p>
        </p:txBody>
      </p:sp>
      <p:sp>
        <p:nvSpPr>
          <p:cNvPr id="506" name="Shape 506"/>
          <p:cNvSpPr/>
          <p:nvPr/>
        </p:nvSpPr>
        <p:spPr>
          <a:xfrm>
            <a:off x="4602255" y="4720571"/>
            <a:ext cx="2713321"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The sun and other stars vibrate/oscillate</a:t>
            </a:r>
          </a:p>
        </p:txBody>
      </p:sp>
      <p:sp>
        <p:nvSpPr>
          <p:cNvPr id="507" name="Shape 507"/>
          <p:cNvSpPr/>
          <p:nvPr/>
        </p:nvSpPr>
        <p:spPr>
          <a:xfrm>
            <a:off x="4599340" y="5156969"/>
            <a:ext cx="2693750"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To measure solar and stellar oscillations</a:t>
            </a:r>
          </a:p>
        </p:txBody>
      </p:sp>
      <p:sp>
        <p:nvSpPr>
          <p:cNvPr id="508" name="Shape 508"/>
          <p:cNvSpPr/>
          <p:nvPr/>
        </p:nvSpPr>
        <p:spPr>
          <a:xfrm>
            <a:off x="4595887" y="5593367"/>
            <a:ext cx="4191631" cy="465967"/>
          </a:xfrm>
          <a:prstGeom prst="rect">
            <a:avLst/>
          </a:prstGeom>
          <a:solidFill>
            <a:srgbClr val="00F9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200" b="1"/>
            </a:pPr>
            <a:r>
              <a:t>To extract information on the solar internal structure from its </a:t>
            </a:r>
          </a:p>
          <a:p>
            <a:pPr>
              <a:defRPr sz="1200" b="1"/>
            </a:pPr>
            <a:r>
              <a:t>oscillatory properties</a:t>
            </a:r>
          </a:p>
        </p:txBody>
      </p:sp>
      <p:sp>
        <p:nvSpPr>
          <p:cNvPr id="509" name="Shape 509"/>
          <p:cNvSpPr/>
          <p:nvPr/>
        </p:nvSpPr>
        <p:spPr>
          <a:xfrm>
            <a:off x="4602139" y="6220266"/>
            <a:ext cx="4314504" cy="4659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200" b="1"/>
            </a:lvl1pPr>
          </a:lstStyle>
          <a:p>
            <a:r>
              <a:t>To learn how to move from the time-domain to the frequency-domain</a:t>
            </a:r>
          </a:p>
        </p:txBody>
      </p:sp>
      <p:sp>
        <p:nvSpPr>
          <p:cNvPr id="510" name="Shape 510"/>
          <p:cNvSpPr/>
          <p:nvPr/>
        </p:nvSpPr>
        <p:spPr>
          <a:xfrm>
            <a:off x="4610134" y="2093549"/>
            <a:ext cx="2746212" cy="275467"/>
          </a:xfrm>
          <a:prstGeom prst="rect">
            <a:avLst/>
          </a:prstGeom>
          <a:solidFill>
            <a:srgbClr val="FFFB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b="1"/>
            </a:lvl1pPr>
          </a:lstStyle>
          <a:p>
            <a:r>
              <a:t>How to build a physical model of the sun</a:t>
            </a:r>
          </a:p>
        </p:txBody>
      </p:sp>
      <p:sp>
        <p:nvSpPr>
          <p:cNvPr id="511" name="Shape 511"/>
          <p:cNvSpPr/>
          <p:nvPr/>
        </p:nvSpPr>
        <p:spPr>
          <a:xfrm rot="16200000">
            <a:off x="-2206082" y="3007978"/>
            <a:ext cx="5438960" cy="605419"/>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600" b="1">
                <a:solidFill>
                  <a:schemeClr val="accent3">
                    <a:lumOff val="44000"/>
                  </a:schemeClr>
                </a:solidFill>
              </a:defRPr>
            </a:lvl1pPr>
          </a:lstStyle>
          <a:p>
            <a:r>
              <a:t>Module I: Our star, the sun</a:t>
            </a:r>
          </a:p>
        </p:txBody>
      </p:sp>
      <p:sp>
        <p:nvSpPr>
          <p:cNvPr id="512" name="Shape 512"/>
          <p:cNvSpPr/>
          <p:nvPr/>
        </p:nvSpPr>
        <p:spPr>
          <a:xfrm>
            <a:off x="2713120" y="1211734"/>
            <a:ext cx="1" cy="866952"/>
          </a:xfrm>
          <a:prstGeom prst="line">
            <a:avLst/>
          </a:prstGeom>
          <a:ln w="101600">
            <a:solidFill>
              <a:srgbClr val="FF2600"/>
            </a:solidFill>
            <a:bevel/>
            <a:tailEnd type="triangle"/>
          </a:ln>
          <a:effectLst>
            <a:outerShdw blurRad="38100" dist="20000" dir="5400000" rotWithShape="0">
              <a:srgbClr val="000000">
                <a:alpha val="38000"/>
              </a:srgbClr>
            </a:outerShdw>
          </a:effectLst>
        </p:spPr>
        <p:txBody>
          <a:bodyPr lIns="45719" rIns="45719"/>
          <a:lstStyle/>
          <a:p>
            <a:pPr defTabSz="457200">
              <a:defRPr sz="1200">
                <a:latin typeface="+mn-lt"/>
                <a:ea typeface="+mn-ea"/>
                <a:cs typeface="+mn-cs"/>
                <a:sym typeface="Helvetica"/>
              </a:defRPr>
            </a:pPr>
            <a:endParaRPr/>
          </a:p>
        </p:txBody>
      </p:sp>
      <p:sp>
        <p:nvSpPr>
          <p:cNvPr id="513" name="Shape 513"/>
          <p:cNvSpPr/>
          <p:nvPr/>
        </p:nvSpPr>
        <p:spPr>
          <a:xfrm>
            <a:off x="2713120" y="2708083"/>
            <a:ext cx="1" cy="866952"/>
          </a:xfrm>
          <a:prstGeom prst="line">
            <a:avLst/>
          </a:prstGeom>
          <a:ln w="101600">
            <a:solidFill>
              <a:srgbClr val="FF2600"/>
            </a:solidFill>
            <a:bevel/>
            <a:tailEnd type="triangle"/>
          </a:ln>
          <a:effectLst>
            <a:outerShdw blurRad="38100" dist="20000" dir="5400000" rotWithShape="0">
              <a:srgbClr val="000000">
                <a:alpha val="38000"/>
              </a:srgbClr>
            </a:outerShdw>
          </a:effectLst>
        </p:spPr>
        <p:txBody>
          <a:bodyPr lIns="45719" rIns="45719"/>
          <a:lstStyle/>
          <a:p>
            <a:pPr defTabSz="457200">
              <a:defRPr sz="1200">
                <a:latin typeface="+mn-lt"/>
                <a:ea typeface="+mn-ea"/>
                <a:cs typeface="+mn-cs"/>
                <a:sym typeface="Helvetica"/>
              </a:defRPr>
            </a:pPr>
            <a:endParaRPr/>
          </a:p>
        </p:txBody>
      </p:sp>
      <p:sp>
        <p:nvSpPr>
          <p:cNvPr id="514" name="Shape 514"/>
          <p:cNvSpPr/>
          <p:nvPr/>
        </p:nvSpPr>
        <p:spPr>
          <a:xfrm flipH="1">
            <a:off x="2709181" y="4050480"/>
            <a:ext cx="1" cy="1052901"/>
          </a:xfrm>
          <a:prstGeom prst="line">
            <a:avLst/>
          </a:prstGeom>
          <a:ln w="101600">
            <a:solidFill>
              <a:srgbClr val="FF2600"/>
            </a:solidFill>
            <a:bevel/>
            <a:tailEnd type="triangle"/>
          </a:ln>
          <a:effectLst>
            <a:outerShdw blurRad="38100" dist="20000" dir="5400000" rotWithShape="0">
              <a:srgbClr val="000000">
                <a:alpha val="38000"/>
              </a:srgbClr>
            </a:outerShdw>
          </a:effectLst>
        </p:spPr>
        <p:txBody>
          <a:bodyPr lIns="45719" rIns="45719"/>
          <a:lstStyle/>
          <a:p>
            <a:pPr defTabSz="457200">
              <a:defRPr sz="1200">
                <a:latin typeface="+mn-lt"/>
                <a:ea typeface="+mn-ea"/>
                <a:cs typeface="+mn-cs"/>
                <a:sym typeface="Helvetica"/>
              </a:defRPr>
            </a:pPr>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hape 691"/>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692" name="Shape 692"/>
          <p:cNvSpPr/>
          <p:nvPr/>
        </p:nvSpPr>
        <p:spPr>
          <a:xfrm>
            <a:off x="815143" y="1364528"/>
            <a:ext cx="7241917" cy="8923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20578" indent="-220578" defTabSz="457200">
              <a:spcBef>
                <a:spcPts val="1200"/>
              </a:spcBef>
              <a:buSzPct val="100000"/>
              <a:buChar char="•"/>
              <a:defRPr sz="2200" b="1">
                <a:solidFill>
                  <a:schemeClr val="accent3">
                    <a:lumOff val="44000"/>
                  </a:schemeClr>
                </a:solidFill>
              </a:defRPr>
            </a:lvl1pPr>
          </a:lstStyle>
          <a:p>
            <a:r>
              <a:t>Another visual example of Fourier Analysis</a:t>
            </a:r>
          </a:p>
        </p:txBody>
      </p:sp>
      <p:sp>
        <p:nvSpPr>
          <p:cNvPr id="693" name="Shape 693"/>
          <p:cNvSpPr/>
          <p:nvPr/>
        </p:nvSpPr>
        <p:spPr>
          <a:xfrm>
            <a:off x="7278278" y="6385829"/>
            <a:ext cx="1472367" cy="28708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400" b="1" u="sng">
                <a:solidFill>
                  <a:srgbClr val="CCCCFF"/>
                </a:solidFill>
                <a:uFill>
                  <a:solidFill>
                    <a:srgbClr val="CCCCFF"/>
                  </a:solidFill>
                </a:uFill>
                <a:hlinkClick r:id="rId2"/>
              </a:defRPr>
            </a:lvl1pPr>
          </a:lstStyle>
          <a:p>
            <a:pPr>
              <a:defRPr u="none">
                <a:solidFill>
                  <a:schemeClr val="accent3">
                    <a:lumOff val="44000"/>
                  </a:schemeClr>
                </a:solidFill>
                <a:uFillTx/>
              </a:defRPr>
            </a:pPr>
            <a:r>
              <a:rPr u="sng">
                <a:solidFill>
                  <a:srgbClr val="CCCCFF"/>
                </a:solidFill>
                <a:uFill>
                  <a:solidFill>
                    <a:srgbClr val="CCCCFF"/>
                  </a:solidFill>
                </a:uFill>
                <a:hlinkClick r:id="rId2"/>
              </a:rPr>
              <a:t>http://pgfplots.net</a:t>
            </a:r>
          </a:p>
        </p:txBody>
      </p:sp>
      <p:pic>
        <p:nvPicPr>
          <p:cNvPr id="694" name="fourier-transform.pdf"/>
          <p:cNvPicPr>
            <a:picLocks noChangeAspect="1"/>
          </p:cNvPicPr>
          <p:nvPr/>
        </p:nvPicPr>
        <p:blipFill>
          <a:blip r:embed="rId3">
            <a:extLst/>
          </a:blip>
          <a:stretch>
            <a:fillRect/>
          </a:stretch>
        </p:blipFill>
        <p:spPr>
          <a:xfrm>
            <a:off x="60978" y="1908677"/>
            <a:ext cx="9438902" cy="4304108"/>
          </a:xfrm>
          <a:prstGeom prst="rect">
            <a:avLst/>
          </a:prstGeom>
          <a:ln w="12700">
            <a:miter lim="400000"/>
          </a:ln>
        </p:spPr>
      </p:pic>
      <p:sp>
        <p:nvSpPr>
          <p:cNvPr id="695" name="Shape 695"/>
          <p:cNvSpPr/>
          <p:nvPr/>
        </p:nvSpPr>
        <p:spPr>
          <a:xfrm rot="780000">
            <a:off x="834892" y="5050944"/>
            <a:ext cx="2330014"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FF2600"/>
                </a:solidFill>
              </a:defRPr>
            </a:lvl1pPr>
          </a:lstStyle>
          <a:p>
            <a:r>
              <a:t>Actual time-series</a:t>
            </a:r>
          </a:p>
        </p:txBody>
      </p:sp>
      <p:sp>
        <p:nvSpPr>
          <p:cNvPr id="696" name="Shape 696"/>
          <p:cNvSpPr/>
          <p:nvPr/>
        </p:nvSpPr>
        <p:spPr>
          <a:xfrm rot="19852123">
            <a:off x="1800971" y="2582248"/>
            <a:ext cx="2178061"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chemeClr val="accent3">
                    <a:lumOff val="44000"/>
                  </a:schemeClr>
                </a:solidFill>
              </a:defRPr>
            </a:lvl1pPr>
          </a:lstStyle>
          <a:p>
            <a:r>
              <a:t>Basis time-series</a:t>
            </a:r>
          </a:p>
        </p:txBody>
      </p:sp>
      <p:sp>
        <p:nvSpPr>
          <p:cNvPr id="697" name="Shape 697"/>
          <p:cNvSpPr/>
          <p:nvPr/>
        </p:nvSpPr>
        <p:spPr>
          <a:xfrm rot="20152123">
            <a:off x="5465157" y="4633060"/>
            <a:ext cx="2593589" cy="4213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a:solidFill>
                  <a:srgbClr val="0433FF"/>
                </a:solidFill>
              </a:defRPr>
            </a:lvl1pPr>
          </a:lstStyle>
          <a:p>
            <a:r>
              <a:t>Weights (amplitude)</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Shape 699"/>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700" name="Shape 700"/>
          <p:cNvSpPr/>
          <p:nvPr/>
        </p:nvSpPr>
        <p:spPr>
          <a:xfrm>
            <a:off x="815143" y="1364528"/>
            <a:ext cx="7241917" cy="1552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20578" indent="-220578" algn="just" defTabSz="457200">
              <a:spcBef>
                <a:spcPts val="1200"/>
              </a:spcBef>
              <a:buSzPct val="100000"/>
              <a:buChar char="•"/>
              <a:defRPr sz="2200" b="1">
                <a:solidFill>
                  <a:schemeClr val="accent3">
                    <a:lumOff val="44000"/>
                  </a:schemeClr>
                </a:solidFill>
              </a:defRPr>
            </a:lvl1pPr>
          </a:lstStyle>
          <a:p>
            <a:r>
              <a:t>A real example: the time-series correspond to the variation of the number of sunspots on the solar surface from 1700 to 2000, this is, nearly 300 years</a:t>
            </a:r>
          </a:p>
        </p:txBody>
      </p:sp>
      <p:pic>
        <p:nvPicPr>
          <p:cNvPr id="701" name="pasted-image.png"/>
          <p:cNvPicPr>
            <a:picLocks noChangeAspect="1"/>
          </p:cNvPicPr>
          <p:nvPr/>
        </p:nvPicPr>
        <p:blipFill>
          <a:blip r:embed="rId2">
            <a:extLst/>
          </a:blip>
          <a:stretch>
            <a:fillRect/>
          </a:stretch>
        </p:blipFill>
        <p:spPr>
          <a:xfrm>
            <a:off x="2470150" y="2705845"/>
            <a:ext cx="4203700" cy="3505201"/>
          </a:xfrm>
          <a:prstGeom prst="rect">
            <a:avLst/>
          </a:prstGeom>
          <a:ln w="12700">
            <a:miter lim="400000"/>
          </a:ln>
        </p:spPr>
      </p:pic>
      <p:sp>
        <p:nvSpPr>
          <p:cNvPr id="702" name="Shape 702"/>
          <p:cNvSpPr/>
          <p:nvPr/>
        </p:nvSpPr>
        <p:spPr>
          <a:xfrm>
            <a:off x="6835613" y="6510268"/>
            <a:ext cx="2243639" cy="23790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b="1" u="sng">
                <a:solidFill>
                  <a:srgbClr val="CCCCFF"/>
                </a:solidFill>
                <a:uFill>
                  <a:solidFill>
                    <a:srgbClr val="CCCCFF"/>
                  </a:solidFill>
                </a:uFill>
                <a:hlinkClick r:id="rId3"/>
              </a:defRPr>
            </a:lvl1pPr>
          </a:lstStyle>
          <a:p>
            <a:pPr>
              <a:defRPr u="none">
                <a:solidFill>
                  <a:schemeClr val="accent3">
                    <a:lumOff val="44000"/>
                  </a:schemeClr>
                </a:solidFill>
                <a:uFillTx/>
              </a:defRPr>
            </a:pPr>
            <a:r>
              <a:rPr u="sng">
                <a:solidFill>
                  <a:srgbClr val="CCCCFF"/>
                </a:solidFill>
                <a:uFill>
                  <a:solidFill>
                    <a:srgbClr val="CCCCFF"/>
                  </a:solidFill>
                </a:uFill>
                <a:hlinkClick r:id="rId3"/>
              </a:rPr>
              <a:t>http://sciences4shared.blogspot.com</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Shape 704"/>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705" name="Shape 705"/>
          <p:cNvSpPr/>
          <p:nvPr/>
        </p:nvSpPr>
        <p:spPr>
          <a:xfrm>
            <a:off x="815143" y="595271"/>
            <a:ext cx="7241917" cy="1882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spcBef>
                <a:spcPts val="1200"/>
              </a:spcBef>
              <a:defRPr sz="2200" b="1">
                <a:solidFill>
                  <a:schemeClr val="accent3">
                    <a:lumOff val="44000"/>
                  </a:schemeClr>
                </a:solidFill>
              </a:defRPr>
            </a:pPr>
            <a:endParaRPr/>
          </a:p>
          <a:p>
            <a:pPr marL="220578" indent="-220578" defTabSz="457200">
              <a:spcBef>
                <a:spcPts val="1200"/>
              </a:spcBef>
              <a:buSzPct val="100000"/>
              <a:buChar char="•"/>
              <a:defRPr sz="2200" b="1">
                <a:solidFill>
                  <a:schemeClr val="accent3">
                    <a:lumOff val="44000"/>
                  </a:schemeClr>
                </a:solidFill>
              </a:defRPr>
            </a:pPr>
            <a:r>
              <a:t>Fourier Analysis is usually represented in an X-Y graph: in the x-axis the frequencies (cycles per year in this case) of the basis time-series (the sine waves) and in the y-axis the corresponding weights (amplitudes)</a:t>
            </a:r>
          </a:p>
        </p:txBody>
      </p:sp>
      <p:pic>
        <p:nvPicPr>
          <p:cNvPr id="706" name="pasted-image.png"/>
          <p:cNvPicPr>
            <a:picLocks noChangeAspect="1"/>
          </p:cNvPicPr>
          <p:nvPr/>
        </p:nvPicPr>
        <p:blipFill>
          <a:blip r:embed="rId2">
            <a:extLst/>
          </a:blip>
          <a:stretch>
            <a:fillRect/>
          </a:stretch>
        </p:blipFill>
        <p:spPr>
          <a:xfrm>
            <a:off x="2470150" y="2671908"/>
            <a:ext cx="4203700" cy="3505201"/>
          </a:xfrm>
          <a:prstGeom prst="rect">
            <a:avLst/>
          </a:prstGeom>
          <a:ln w="12700">
            <a:miter lim="400000"/>
          </a:ln>
        </p:spPr>
      </p:pic>
      <p:sp>
        <p:nvSpPr>
          <p:cNvPr id="707" name="Shape 707"/>
          <p:cNvSpPr/>
          <p:nvPr/>
        </p:nvSpPr>
        <p:spPr>
          <a:xfrm>
            <a:off x="2624661" y="6148265"/>
            <a:ext cx="3922823" cy="3727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solidFill>
                  <a:schemeClr val="accent3">
                    <a:lumOff val="44000"/>
                  </a:schemeClr>
                </a:solidFill>
              </a:defRPr>
            </a:lvl1pPr>
          </a:lstStyle>
          <a:p>
            <a:r>
              <a:t>Frequencies of the basis time-series</a:t>
            </a:r>
          </a:p>
        </p:txBody>
      </p:sp>
      <p:sp>
        <p:nvSpPr>
          <p:cNvPr id="708" name="Shape 708"/>
          <p:cNvSpPr/>
          <p:nvPr/>
        </p:nvSpPr>
        <p:spPr>
          <a:xfrm rot="16200000">
            <a:off x="486690" y="4238133"/>
            <a:ext cx="3490353" cy="37275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000" b="1">
                <a:solidFill>
                  <a:schemeClr val="accent3">
                    <a:lumOff val="44000"/>
                  </a:schemeClr>
                </a:solidFill>
              </a:defRPr>
            </a:lvl1pPr>
          </a:lstStyle>
          <a:p>
            <a:r>
              <a:t>Weights of the basis time-series</a:t>
            </a:r>
          </a:p>
        </p:txBody>
      </p:sp>
      <p:sp>
        <p:nvSpPr>
          <p:cNvPr id="709" name="Shape 709"/>
          <p:cNvSpPr/>
          <p:nvPr/>
        </p:nvSpPr>
        <p:spPr>
          <a:xfrm>
            <a:off x="6835613" y="6510268"/>
            <a:ext cx="2243639" cy="23790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b="1" u="sng">
                <a:solidFill>
                  <a:srgbClr val="CCCCFF"/>
                </a:solidFill>
                <a:uFill>
                  <a:solidFill>
                    <a:srgbClr val="CCCCFF"/>
                  </a:solidFill>
                </a:uFill>
                <a:hlinkClick r:id="rId3"/>
              </a:defRPr>
            </a:lvl1pPr>
          </a:lstStyle>
          <a:p>
            <a:pPr>
              <a:defRPr u="none">
                <a:solidFill>
                  <a:schemeClr val="accent3">
                    <a:lumOff val="44000"/>
                  </a:schemeClr>
                </a:solidFill>
                <a:uFillTx/>
              </a:defRPr>
            </a:pPr>
            <a:r>
              <a:rPr u="sng">
                <a:solidFill>
                  <a:srgbClr val="CCCCFF"/>
                </a:solidFill>
                <a:uFill>
                  <a:solidFill>
                    <a:srgbClr val="CCCCFF"/>
                  </a:solidFill>
                </a:uFill>
                <a:hlinkClick r:id="rId3"/>
              </a:rPr>
              <a:t>http://sciences4shared.blogspot.com</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Shape 711"/>
          <p:cNvSpPr/>
          <p:nvPr/>
        </p:nvSpPr>
        <p:spPr>
          <a:xfrm>
            <a:off x="2714244" y="160852"/>
            <a:ext cx="3443714"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CSI - Fourier</a:t>
            </a:r>
          </a:p>
        </p:txBody>
      </p:sp>
      <p:sp>
        <p:nvSpPr>
          <p:cNvPr id="712" name="Shape 712"/>
          <p:cNvSpPr/>
          <p:nvPr/>
        </p:nvSpPr>
        <p:spPr>
          <a:xfrm>
            <a:off x="815143" y="1208842"/>
            <a:ext cx="7241917" cy="22131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marL="220578" indent="-220578" algn="just" defTabSz="457200">
              <a:spcBef>
                <a:spcPts val="1200"/>
              </a:spcBef>
              <a:buSzPct val="100000"/>
              <a:buChar char="•"/>
              <a:defRPr sz="2200" b="1">
                <a:solidFill>
                  <a:schemeClr val="accent3">
                    <a:lumOff val="44000"/>
                  </a:schemeClr>
                </a:solidFill>
              </a:defRPr>
            </a:lvl1pPr>
          </a:lstStyle>
          <a:p>
            <a:r>
              <a:t>In this case, the largest weights are found around 0.1 cycles per year; in other words, the most significant period is found around 11 years. Hence, the most significant temporal variation of sunspots correspond to a cycle of around 11 years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Shape 714"/>
          <p:cNvSpPr/>
          <p:nvPr/>
        </p:nvSpPr>
        <p:spPr>
          <a:xfrm>
            <a:off x="3276614" y="329235"/>
            <a:ext cx="2158397"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The tool</a:t>
            </a:r>
          </a:p>
        </p:txBody>
      </p:sp>
      <p:sp>
        <p:nvSpPr>
          <p:cNvPr id="715" name="Shape 715"/>
          <p:cNvSpPr/>
          <p:nvPr/>
        </p:nvSpPr>
        <p:spPr>
          <a:xfrm>
            <a:off x="821220" y="1749156"/>
            <a:ext cx="7241916" cy="2695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We will learn how to use numerical tools to carry out Fourier analysis. In particular the software PAST3 https://folk.uio.no/ohammer/past/</a:t>
            </a:r>
          </a:p>
          <a:p>
            <a:pPr marL="220578" indent="-220578" defTabSz="457200">
              <a:spcBef>
                <a:spcPts val="1200"/>
              </a:spcBef>
              <a:buSzPct val="100000"/>
              <a:buChar char="•"/>
              <a:defRPr sz="2200" b="1">
                <a:solidFill>
                  <a:schemeClr val="accent3">
                    <a:lumOff val="44000"/>
                  </a:schemeClr>
                </a:solidFill>
              </a:defRPr>
            </a:pPr>
            <a:r>
              <a:t>Fourier analysis will be applied to a set of actual time-series in order to learn how to extract spectral and physical information from this tool</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Shape 717"/>
          <p:cNvSpPr/>
          <p:nvPr/>
        </p:nvSpPr>
        <p:spPr>
          <a:xfrm>
            <a:off x="2582626" y="341200"/>
            <a:ext cx="4158089"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The observatory</a:t>
            </a:r>
          </a:p>
        </p:txBody>
      </p:sp>
      <p:sp>
        <p:nvSpPr>
          <p:cNvPr id="718" name="Shape 718"/>
          <p:cNvSpPr/>
          <p:nvPr/>
        </p:nvSpPr>
        <p:spPr>
          <a:xfrm>
            <a:off x="821220" y="1749156"/>
            <a:ext cx="7241916" cy="28481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During the visit to El Teide observatory, students will learn the basics of helioseismological and asteroseismological observations</a:t>
            </a:r>
          </a:p>
          <a:p>
            <a:pPr marL="220578" indent="-220578" defTabSz="457200">
              <a:spcBef>
                <a:spcPts val="1200"/>
              </a:spcBef>
              <a:buSzPct val="100000"/>
              <a:buChar char="•"/>
              <a:defRPr sz="2200" b="1">
                <a:solidFill>
                  <a:schemeClr val="accent3">
                    <a:lumOff val="44000"/>
                  </a:schemeClr>
                </a:solidFill>
              </a:defRPr>
            </a:pPr>
            <a:r>
              <a:t>Students will learn about the physics behind these kind of observations</a:t>
            </a:r>
          </a:p>
          <a:p>
            <a:pPr defTabSz="457200">
              <a:spcBef>
                <a:spcPts val="1200"/>
              </a:spcBef>
              <a:defRPr sz="2200" b="1">
                <a:solidFill>
                  <a:schemeClr val="accent3">
                    <a:lumOff val="44000"/>
                  </a:schemeClr>
                </a:solidFill>
              </a:defRPr>
            </a:pPr>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Shape 720"/>
          <p:cNvSpPr/>
          <p:nvPr/>
        </p:nvSpPr>
        <p:spPr>
          <a:xfrm>
            <a:off x="955343" y="257443"/>
            <a:ext cx="7439749"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From PVC tubes to red giants</a:t>
            </a:r>
          </a:p>
        </p:txBody>
      </p:sp>
      <p:sp>
        <p:nvSpPr>
          <p:cNvPr id="721" name="Shape 721"/>
          <p:cNvSpPr/>
          <p:nvPr/>
        </p:nvSpPr>
        <p:spPr>
          <a:xfrm>
            <a:off x="821220" y="1749156"/>
            <a:ext cx="7241916" cy="2187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We will calculate the radius and mean densities of a set of stars using information from the Fourier analysis</a:t>
            </a:r>
          </a:p>
          <a:p>
            <a:pPr marL="220578" indent="-220578" defTabSz="457200">
              <a:spcBef>
                <a:spcPts val="1200"/>
              </a:spcBef>
              <a:buSzPct val="100000"/>
              <a:buChar char="•"/>
              <a:defRPr sz="2200" b="1">
                <a:solidFill>
                  <a:schemeClr val="accent3">
                    <a:lumOff val="44000"/>
                  </a:schemeClr>
                </a:solidFill>
              </a:defRPr>
            </a:pPr>
            <a:r>
              <a:t>Coming soon ….</a:t>
            </a:r>
          </a:p>
          <a:p>
            <a:pPr defTabSz="457200">
              <a:spcBef>
                <a:spcPts val="1200"/>
              </a:spcBef>
              <a:defRPr sz="2200" b="1">
                <a:solidFill>
                  <a:schemeClr val="accent3">
                    <a:lumOff val="44000"/>
                  </a:schemeClr>
                </a:solidFill>
              </a:defRPr>
            </a:pPr>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Shape 516"/>
          <p:cNvSpPr/>
          <p:nvPr/>
        </p:nvSpPr>
        <p:spPr>
          <a:xfrm>
            <a:off x="1073833" y="2713863"/>
            <a:ext cx="6996334" cy="815341"/>
          </a:xfrm>
          <a:prstGeom prst="rect">
            <a:avLst/>
          </a:prstGeom>
          <a:ln w="38100">
            <a:solidFill>
              <a:schemeClr val="accent3">
                <a:lumOff val="44000"/>
              </a:schemeClr>
            </a:solidFill>
            <a:bevel/>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Solar and stellar oscillations</a:t>
            </a:r>
          </a:p>
        </p:txBody>
      </p:sp>
      <p:sp>
        <p:nvSpPr>
          <p:cNvPr id="517" name="Shape 517"/>
          <p:cNvSpPr/>
          <p:nvPr/>
        </p:nvSpPr>
        <p:spPr>
          <a:xfrm>
            <a:off x="3388305" y="345560"/>
            <a:ext cx="2818208" cy="7772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Activity IV</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hape 519"/>
          <p:cNvSpPr/>
          <p:nvPr/>
        </p:nvSpPr>
        <p:spPr>
          <a:xfrm>
            <a:off x="689184" y="1913709"/>
            <a:ext cx="3437718" cy="247879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240631" indent="-240631">
              <a:buSzPct val="100000"/>
              <a:buChar char="•"/>
              <a:defRPr b="1">
                <a:solidFill>
                  <a:schemeClr val="accent3">
                    <a:lumOff val="44000"/>
                  </a:schemeClr>
                </a:solidFill>
              </a:defRPr>
            </a:pPr>
            <a:r>
              <a:t>Outline</a:t>
            </a:r>
          </a:p>
          <a:p>
            <a:pPr marL="240631" indent="-240631">
              <a:buSzPct val="100000"/>
              <a:buChar char="•"/>
              <a:defRPr b="1">
                <a:solidFill>
                  <a:schemeClr val="accent3">
                    <a:lumOff val="44000"/>
                  </a:schemeClr>
                </a:solidFill>
              </a:defRPr>
            </a:pPr>
            <a:r>
              <a:t>Fast facts</a:t>
            </a:r>
          </a:p>
          <a:p>
            <a:pPr marL="240631" indent="-240631">
              <a:buSzPct val="100000"/>
              <a:buChar char="•"/>
              <a:defRPr b="1">
                <a:solidFill>
                  <a:schemeClr val="accent3">
                    <a:lumOff val="44000"/>
                  </a:schemeClr>
                </a:solidFill>
              </a:defRPr>
            </a:pPr>
            <a:r>
              <a:t>Students will learn</a:t>
            </a:r>
          </a:p>
          <a:p>
            <a:pPr marL="240631" indent="-240631">
              <a:buSzPct val="100000"/>
              <a:buChar char="•"/>
              <a:defRPr b="1">
                <a:solidFill>
                  <a:schemeClr val="accent3">
                    <a:lumOff val="44000"/>
                  </a:schemeClr>
                </a:solidFill>
              </a:defRPr>
            </a:pPr>
            <a:r>
              <a:t>Curricular connections</a:t>
            </a:r>
          </a:p>
          <a:p>
            <a:pPr marL="240631" indent="-240631">
              <a:buSzPct val="100000"/>
              <a:buChar char="•"/>
              <a:defRPr b="1">
                <a:solidFill>
                  <a:schemeClr val="accent3">
                    <a:lumOff val="44000"/>
                  </a:schemeClr>
                </a:solidFill>
              </a:defRPr>
            </a:pPr>
            <a:r>
              <a:t>Resources</a:t>
            </a:r>
          </a:p>
          <a:p>
            <a:pPr marL="240631" indent="-240631">
              <a:buSzPct val="100000"/>
              <a:buChar char="•"/>
              <a:defRPr b="1">
                <a:solidFill>
                  <a:schemeClr val="accent3">
                    <a:lumOff val="44000"/>
                  </a:schemeClr>
                </a:solidFill>
              </a:defRPr>
            </a:pPr>
            <a:r>
              <a:t>Implementation</a:t>
            </a:r>
          </a:p>
        </p:txBody>
      </p:sp>
      <p:sp>
        <p:nvSpPr>
          <p:cNvPr id="520" name="Shape 520"/>
          <p:cNvSpPr/>
          <p:nvPr/>
        </p:nvSpPr>
        <p:spPr>
          <a:xfrm>
            <a:off x="1073833" y="326906"/>
            <a:ext cx="6996334" cy="815341"/>
          </a:xfrm>
          <a:prstGeom prst="rect">
            <a:avLst/>
          </a:prstGeom>
          <a:ln w="38100">
            <a:solidFill>
              <a:schemeClr val="accent3">
                <a:lumOff val="44000"/>
              </a:schemeClr>
            </a:solidFill>
            <a:bevel/>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Solar and stellar oscillations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Shape 522"/>
          <p:cNvSpPr/>
          <p:nvPr/>
        </p:nvSpPr>
        <p:spPr>
          <a:xfrm>
            <a:off x="3431856" y="332003"/>
            <a:ext cx="1983989"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Outline</a:t>
            </a:r>
          </a:p>
        </p:txBody>
      </p:sp>
      <p:sp>
        <p:nvSpPr>
          <p:cNvPr id="523" name="Shape 523"/>
          <p:cNvSpPr/>
          <p:nvPr/>
        </p:nvSpPr>
        <p:spPr>
          <a:xfrm>
            <a:off x="553052" y="1913709"/>
            <a:ext cx="8197220" cy="17929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just">
              <a:defRPr b="1">
                <a:solidFill>
                  <a:schemeClr val="accent3">
                    <a:lumOff val="44000"/>
                  </a:schemeClr>
                </a:solidFill>
              </a:defRPr>
            </a:pPr>
            <a:r>
              <a:t>This set of activities are intended to explain the connection between the vibrational patterns of the sun and other stars and its internal structure and dynamics.</a:t>
            </a:r>
          </a:p>
          <a:p>
            <a:pPr algn="just">
              <a:defRPr b="1">
                <a:solidFill>
                  <a:schemeClr val="accent3">
                    <a:lumOff val="44000"/>
                  </a:schemeClr>
                </a:solidFill>
              </a:defRPr>
            </a:pPr>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Shape 525"/>
          <p:cNvSpPr/>
          <p:nvPr/>
        </p:nvSpPr>
        <p:spPr>
          <a:xfrm>
            <a:off x="3431856" y="332003"/>
            <a:ext cx="2475122"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Fast facts</a:t>
            </a:r>
          </a:p>
        </p:txBody>
      </p:sp>
      <p:sp>
        <p:nvSpPr>
          <p:cNvPr id="526" name="Shape 526"/>
          <p:cNvSpPr/>
          <p:nvPr/>
        </p:nvSpPr>
        <p:spPr>
          <a:xfrm>
            <a:off x="773683" y="1918930"/>
            <a:ext cx="6352218" cy="42705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Age range: Secondary </a:t>
            </a:r>
          </a:p>
          <a:p>
            <a:pPr marL="220578" indent="-220578" defTabSz="457200">
              <a:spcBef>
                <a:spcPts val="1200"/>
              </a:spcBef>
              <a:buSzPct val="100000"/>
              <a:buChar char="•"/>
              <a:defRPr sz="2200" b="1">
                <a:solidFill>
                  <a:schemeClr val="accent3">
                    <a:lumOff val="44000"/>
                  </a:schemeClr>
                </a:solidFill>
              </a:defRPr>
            </a:pPr>
            <a:r>
              <a:t>Type of module: Classroom activity</a:t>
            </a:r>
          </a:p>
          <a:p>
            <a:pPr marL="220578" indent="-220578" defTabSz="457200">
              <a:spcBef>
                <a:spcPts val="1200"/>
              </a:spcBef>
              <a:buSzPct val="100000"/>
              <a:buChar char="•"/>
              <a:defRPr sz="2200" b="1">
                <a:solidFill>
                  <a:schemeClr val="accent3">
                    <a:lumOff val="44000"/>
                  </a:schemeClr>
                </a:solidFill>
              </a:defRPr>
            </a:pPr>
            <a:r>
              <a:t>General Curriculum links: All areas of science</a:t>
            </a:r>
          </a:p>
          <a:p>
            <a:pPr marL="220578" indent="-220578" defTabSz="457200">
              <a:spcBef>
                <a:spcPts val="1200"/>
              </a:spcBef>
              <a:buSzPct val="100000"/>
              <a:buChar char="•"/>
              <a:defRPr sz="2200" b="1">
                <a:solidFill>
                  <a:schemeClr val="accent3">
                    <a:lumOff val="44000"/>
                  </a:schemeClr>
                </a:solidFill>
              </a:defRPr>
            </a:pPr>
            <a:r>
              <a:t>Complexity: Medium</a:t>
            </a:r>
          </a:p>
          <a:p>
            <a:pPr marL="220578" indent="-220578" defTabSz="457200">
              <a:spcBef>
                <a:spcPts val="1200"/>
              </a:spcBef>
              <a:buSzPct val="100000"/>
              <a:buChar char="•"/>
              <a:defRPr sz="2200" b="1">
                <a:solidFill>
                  <a:schemeClr val="accent3">
                    <a:lumOff val="44000"/>
                  </a:schemeClr>
                </a:solidFill>
              </a:defRPr>
            </a:pPr>
            <a:r>
              <a:t>Time required: 3-4 class sessions</a:t>
            </a:r>
          </a:p>
          <a:p>
            <a:pPr marL="220578" indent="-220578" defTabSz="457200">
              <a:spcBef>
                <a:spcPts val="1200"/>
              </a:spcBef>
              <a:buSzPct val="100000"/>
              <a:buChar char="•"/>
              <a:defRPr sz="2200" b="1">
                <a:solidFill>
                  <a:schemeClr val="accent3">
                    <a:lumOff val="44000"/>
                  </a:schemeClr>
                </a:solidFill>
              </a:defRPr>
            </a:pPr>
            <a:r>
              <a:t>Location: Classroom and observatory</a:t>
            </a:r>
          </a:p>
          <a:p>
            <a:pPr marL="220578" indent="-220578" defTabSz="457200">
              <a:spcBef>
                <a:spcPts val="1200"/>
              </a:spcBef>
              <a:buSzPct val="100000"/>
              <a:buChar char="•"/>
              <a:defRPr sz="2200" b="1">
                <a:solidFill>
                  <a:schemeClr val="accent3">
                    <a:lumOff val="44000"/>
                  </a:schemeClr>
                </a:solidFill>
              </a:defRPr>
            </a:pPr>
            <a:r>
              <a:t>Includes the use of: Computer</a:t>
            </a:r>
          </a:p>
          <a:p>
            <a:pPr marL="220578" indent="-220578" defTabSz="457200">
              <a:spcBef>
                <a:spcPts val="1200"/>
              </a:spcBef>
              <a:buSzPct val="100000"/>
              <a:buChar char="•"/>
              <a:defRPr sz="2200" b="1">
                <a:solidFill>
                  <a:schemeClr val="accent3">
                    <a:lumOff val="44000"/>
                  </a:schemeClr>
                </a:solidFill>
              </a:defRPr>
            </a:pPr>
            <a:r>
              <a:t>Methodology: Direct instruction and hands on</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Shape 528"/>
          <p:cNvSpPr/>
          <p:nvPr/>
        </p:nvSpPr>
        <p:spPr>
          <a:xfrm>
            <a:off x="2184531" y="342584"/>
            <a:ext cx="4714799"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Students will learn</a:t>
            </a:r>
          </a:p>
        </p:txBody>
      </p:sp>
      <p:sp>
        <p:nvSpPr>
          <p:cNvPr id="529" name="Shape 529"/>
          <p:cNvSpPr/>
          <p:nvPr/>
        </p:nvSpPr>
        <p:spPr>
          <a:xfrm>
            <a:off x="773683" y="1918930"/>
            <a:ext cx="7008405" cy="28227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The basics of the scientific method</a:t>
            </a:r>
          </a:p>
          <a:p>
            <a:pPr marL="220578" indent="-220578" defTabSz="457200">
              <a:spcBef>
                <a:spcPts val="1200"/>
              </a:spcBef>
              <a:buSzPct val="100000"/>
              <a:buChar char="•"/>
              <a:defRPr sz="2200" b="1">
                <a:solidFill>
                  <a:schemeClr val="accent3">
                    <a:lumOff val="44000"/>
                  </a:schemeClr>
                </a:solidFill>
              </a:defRPr>
            </a:pPr>
            <a:r>
              <a:t>To look for patterns in nature</a:t>
            </a:r>
          </a:p>
          <a:p>
            <a:pPr marL="220578" indent="-220578" defTabSz="457200">
              <a:spcBef>
                <a:spcPts val="1200"/>
              </a:spcBef>
              <a:buSzPct val="100000"/>
              <a:buChar char="•"/>
              <a:defRPr sz="2200" b="1">
                <a:solidFill>
                  <a:schemeClr val="accent3">
                    <a:lumOff val="44000"/>
                  </a:schemeClr>
                </a:solidFill>
              </a:defRPr>
            </a:pPr>
            <a:r>
              <a:t>How a physical model is built</a:t>
            </a:r>
          </a:p>
          <a:p>
            <a:pPr marL="220578" indent="-220578" defTabSz="457200">
              <a:spcBef>
                <a:spcPts val="1200"/>
              </a:spcBef>
              <a:buSzPct val="100000"/>
              <a:buChar char="•"/>
              <a:defRPr sz="2200" b="1">
                <a:solidFill>
                  <a:schemeClr val="accent3">
                    <a:lumOff val="44000"/>
                  </a:schemeClr>
                </a:solidFill>
              </a:defRPr>
            </a:pPr>
            <a:r>
              <a:t>Use concepts like: oscillations, frequency, resonance, …</a:t>
            </a:r>
          </a:p>
          <a:p>
            <a:pPr defTabSz="457200">
              <a:spcBef>
                <a:spcPts val="1200"/>
              </a:spcBef>
              <a:defRPr sz="2200" b="1">
                <a:solidFill>
                  <a:schemeClr val="accent3">
                    <a:lumOff val="44000"/>
                  </a:schemeClr>
                </a:solidFill>
              </a:defRPr>
            </a:pPr>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Shape 531"/>
          <p:cNvSpPr/>
          <p:nvPr/>
        </p:nvSpPr>
        <p:spPr>
          <a:xfrm>
            <a:off x="3164307" y="353166"/>
            <a:ext cx="2607951"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Resources</a:t>
            </a:r>
          </a:p>
        </p:txBody>
      </p:sp>
      <p:sp>
        <p:nvSpPr>
          <p:cNvPr id="532" name="Shape 532"/>
          <p:cNvSpPr/>
          <p:nvPr/>
        </p:nvSpPr>
        <p:spPr>
          <a:xfrm>
            <a:off x="773683" y="1918930"/>
            <a:ext cx="7596635" cy="33053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20578" indent="-220578" defTabSz="457200">
              <a:spcBef>
                <a:spcPts val="1200"/>
              </a:spcBef>
              <a:buSzPct val="100000"/>
              <a:buChar char="•"/>
              <a:defRPr sz="2200" b="1">
                <a:solidFill>
                  <a:schemeClr val="accent3">
                    <a:lumOff val="44000"/>
                  </a:schemeClr>
                </a:solidFill>
              </a:defRPr>
            </a:pPr>
            <a:r>
              <a:t>Computer and projector</a:t>
            </a:r>
          </a:p>
          <a:p>
            <a:pPr marL="220578" indent="-220578" defTabSz="457200">
              <a:spcBef>
                <a:spcPts val="1200"/>
              </a:spcBef>
              <a:buSzPct val="100000"/>
              <a:buChar char="•"/>
              <a:defRPr sz="2200" b="1">
                <a:solidFill>
                  <a:schemeClr val="accent3">
                    <a:lumOff val="44000"/>
                  </a:schemeClr>
                </a:solidFill>
              </a:defRPr>
            </a:pPr>
            <a:r>
              <a:t>Software to present slides (ppt or similar)</a:t>
            </a:r>
          </a:p>
          <a:p>
            <a:pPr marL="220578" indent="-220578" defTabSz="457200">
              <a:spcBef>
                <a:spcPts val="1200"/>
              </a:spcBef>
              <a:buSzPct val="100000"/>
              <a:buChar char="•"/>
              <a:defRPr sz="2200" b="1">
                <a:solidFill>
                  <a:schemeClr val="accent3">
                    <a:lumOff val="44000"/>
                  </a:schemeClr>
                </a:solidFill>
              </a:defRPr>
            </a:pPr>
            <a:r>
              <a:t>Audacity, Past3</a:t>
            </a:r>
          </a:p>
          <a:p>
            <a:pPr defTabSz="457200">
              <a:spcBef>
                <a:spcPts val="1200"/>
              </a:spcBef>
              <a:defRPr sz="2200" b="1">
                <a:solidFill>
                  <a:schemeClr val="accent3">
                    <a:lumOff val="44000"/>
                  </a:schemeClr>
                </a:solidFill>
              </a:defRPr>
            </a:pPr>
            <a:endParaRPr/>
          </a:p>
          <a:p>
            <a:pPr defTabSz="457200">
              <a:spcBef>
                <a:spcPts val="1200"/>
              </a:spcBef>
              <a:defRPr sz="2200" b="1">
                <a:solidFill>
                  <a:schemeClr val="accent3">
                    <a:lumOff val="44000"/>
                  </a:schemeClr>
                </a:solidFill>
              </a:defRPr>
            </a:pPr>
            <a:endParaRPr/>
          </a:p>
          <a:p>
            <a:pPr defTabSz="457200">
              <a:spcBef>
                <a:spcPts val="1200"/>
              </a:spcBef>
              <a:defRPr sz="2200" b="1">
                <a:solidFill>
                  <a:schemeClr val="accent3">
                    <a:lumOff val="44000"/>
                  </a:schemeClr>
                </a:solidFill>
              </a:defRPr>
            </a:pPr>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Shape 534"/>
          <p:cNvSpPr/>
          <p:nvPr/>
        </p:nvSpPr>
        <p:spPr>
          <a:xfrm>
            <a:off x="3009811" y="353166"/>
            <a:ext cx="3395996" cy="815341"/>
          </a:xfrm>
          <a:prstGeom prst="rect">
            <a:avLst/>
          </a:prstGeom>
          <a:ln w="38100">
            <a:solidFill>
              <a:schemeClr val="accent3">
                <a:lumOff val="44000"/>
              </a:schemeClr>
            </a:solidFill>
            <a:prstDash val="sysDot"/>
            <a:miter lim="400000"/>
          </a:ln>
          <a:extLst>
            <a:ext uri="{C572A759-6A51-4108-AA02-DFA0A04FC94B}">
              <ma14:wrappingTextBoxFlag xmlns:ma14="http://schemas.microsoft.com/office/mac/drawingml/2011/main" xmlns="" val="1"/>
            </a:ext>
          </a:extLst>
        </p:spPr>
        <p:txBody>
          <a:bodyPr wrap="none" lIns="45719" rIns="45719">
            <a:spAutoFit/>
          </a:bodyPr>
          <a:lstStyle>
            <a:lvl1pPr>
              <a:defRPr sz="4500" b="1">
                <a:solidFill>
                  <a:schemeClr val="accent3">
                    <a:lumOff val="44000"/>
                  </a:schemeClr>
                </a:solidFill>
                <a:uFill>
                  <a:solidFill>
                    <a:srgbClr val="000000"/>
                  </a:solidFill>
                </a:uFill>
                <a:latin typeface="Times"/>
                <a:ea typeface="Times"/>
                <a:cs typeface="Times"/>
                <a:sym typeface="Times"/>
              </a:defRPr>
            </a:lvl1pPr>
          </a:lstStyle>
          <a:p>
            <a:r>
              <a:t>The activities</a:t>
            </a:r>
          </a:p>
        </p:txBody>
      </p:sp>
      <p:sp>
        <p:nvSpPr>
          <p:cNvPr id="535" name="Shape 535"/>
          <p:cNvSpPr/>
          <p:nvPr/>
        </p:nvSpPr>
        <p:spPr>
          <a:xfrm>
            <a:off x="539761" y="1674514"/>
            <a:ext cx="8064478" cy="594697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94105" indent="-294105" defTabSz="457200">
              <a:spcBef>
                <a:spcPts val="1200"/>
              </a:spcBef>
              <a:buSzPct val="100000"/>
              <a:buAutoNum type="arabicPeriod"/>
              <a:defRPr sz="2200" b="1">
                <a:solidFill>
                  <a:schemeClr val="accent3">
                    <a:lumOff val="44000"/>
                  </a:schemeClr>
                </a:solidFill>
              </a:defRPr>
            </a:pPr>
            <a:r>
              <a:t>CSI-Fourier: understand the concept of Fourier Analysis, this is, to decompose any time-series as a combination of basis distributions from where significant information of the temporal evolution of the series might be extracted</a:t>
            </a:r>
          </a:p>
          <a:p>
            <a:pPr marL="294105" indent="-294105" defTabSz="457200">
              <a:spcBef>
                <a:spcPts val="1200"/>
              </a:spcBef>
              <a:buSzPct val="100000"/>
              <a:buAutoNum type="arabicPeriod"/>
              <a:defRPr sz="2200" b="1">
                <a:solidFill>
                  <a:schemeClr val="accent3">
                    <a:lumOff val="44000"/>
                  </a:schemeClr>
                </a:solidFill>
              </a:defRPr>
            </a:pPr>
            <a:r>
              <a:t>The tool: introduction of spectral analysis of time-series</a:t>
            </a:r>
          </a:p>
          <a:p>
            <a:pPr marL="294105" indent="-294105" defTabSz="457200">
              <a:spcBef>
                <a:spcPts val="1200"/>
              </a:spcBef>
              <a:buSzPct val="100000"/>
              <a:buAutoNum type="arabicPeriod"/>
              <a:defRPr sz="2200" b="1">
                <a:solidFill>
                  <a:schemeClr val="accent3">
                    <a:lumOff val="44000"/>
                  </a:schemeClr>
                </a:solidFill>
              </a:defRPr>
            </a:pPr>
            <a:r>
              <a:t>The observatory: during the visit to El Teide observatory, we will learn how to measure oscillations in the sun and stars</a:t>
            </a:r>
          </a:p>
          <a:p>
            <a:pPr marL="294105" indent="-294105" defTabSz="457200">
              <a:spcBef>
                <a:spcPts val="1200"/>
              </a:spcBef>
              <a:buSzPct val="100000"/>
              <a:buAutoNum type="arabicPeriod"/>
              <a:defRPr sz="2200" b="1">
                <a:solidFill>
                  <a:schemeClr val="accent3">
                    <a:lumOff val="44000"/>
                  </a:schemeClr>
                </a:solidFill>
              </a:defRPr>
            </a:pPr>
            <a:r>
              <a:t>From PVC tubes to red giants: We will calculate the main periods of oscillation of the sun and other stars and will attempt to relate them with the main structural parameters of the stars. The PVC tubes will be used as a good approximation to the structure of stars</a:t>
            </a:r>
          </a:p>
          <a:p>
            <a:pPr defTabSz="457200">
              <a:spcBef>
                <a:spcPts val="1200"/>
              </a:spcBef>
              <a:defRPr sz="2200" b="1">
                <a:solidFill>
                  <a:schemeClr val="accent3">
                    <a:lumOff val="44000"/>
                  </a:schemeClr>
                </a:solidFill>
              </a:defRPr>
            </a:pPr>
            <a:endParaRPr/>
          </a:p>
          <a:p>
            <a:pPr defTabSz="457200">
              <a:spcBef>
                <a:spcPts val="1200"/>
              </a:spcBef>
              <a:defRPr sz="2200" b="1">
                <a:solidFill>
                  <a:schemeClr val="accent3">
                    <a:lumOff val="44000"/>
                  </a:schemeClr>
                </a:solidFill>
              </a:defRPr>
            </a:pPr>
            <a:endParaRPr/>
          </a:p>
        </p:txBody>
      </p:sp>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000000"/>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0C9"/>
      </a:accent5>
      <a:accent6>
        <a:srgbClr val="2E2EB9"/>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Skjermfremvisning (4:3)</PresentationFormat>
  <Paragraphs>199</Paragraphs>
  <Slides>26</Slides>
  <Notes>0</Notes>
  <HiddenSlides>0</HiddenSlides>
  <MMClips>1</MMClips>
  <ScaleCrop>false</ScaleCrop>
  <HeadingPairs>
    <vt:vector size="6" baseType="variant">
      <vt:variant>
        <vt:lpstr>Brukte skrifter</vt:lpstr>
      </vt:variant>
      <vt:variant>
        <vt:i4>11</vt:i4>
      </vt:variant>
      <vt:variant>
        <vt:lpstr>Tema</vt:lpstr>
      </vt:variant>
      <vt:variant>
        <vt:i4>1</vt:i4>
      </vt:variant>
      <vt:variant>
        <vt:lpstr>Lysbildetitler</vt:lpstr>
      </vt:variant>
      <vt:variant>
        <vt:i4>26</vt:i4>
      </vt:variant>
    </vt:vector>
  </HeadingPairs>
  <TitlesOfParts>
    <vt:vector size="38" baseType="lpstr">
      <vt:lpstr>Arial</vt:lpstr>
      <vt:lpstr>Avenir Roman</vt:lpstr>
      <vt:lpstr>Calibri</vt:lpstr>
      <vt:lpstr>Calibri Light</vt:lpstr>
      <vt:lpstr>Chalkboard</vt:lpstr>
      <vt:lpstr>Garamond</vt:lpstr>
      <vt:lpstr>Helvetica</vt:lpstr>
      <vt:lpstr>Helvetica Light</vt:lpstr>
      <vt:lpstr>Times</vt:lpstr>
      <vt:lpstr>Times New Roman</vt:lpstr>
      <vt:lpstr>Wingdings</vt:lpstr>
      <vt:lpstr>Default</vt:lpstr>
      <vt:lpstr>Our Star, the Sun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Star, the Sun </dc:title>
  <cp:lastModifiedBy>José Miguel González Pérez</cp:lastModifiedBy>
  <cp:revision>1</cp:revision>
  <dcterms:modified xsi:type="dcterms:W3CDTF">2020-02-09T18:08:06Z</dcterms:modified>
</cp:coreProperties>
</file>